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Inter Tight Medium"/>
      <p:regular r:id="rId26"/>
      <p:bold r:id="rId27"/>
      <p:italic r:id="rId28"/>
      <p:boldItalic r:id="rId29"/>
    </p:embeddedFont>
    <p:embeddedFont>
      <p:font typeface="Inter SemiBold"/>
      <p:regular r:id="rId30"/>
      <p:bold r:id="rId31"/>
      <p:italic r:id="rId32"/>
      <p:boldItalic r:id="rId33"/>
    </p:embeddedFont>
    <p:embeddedFont>
      <p:font typeface="Inter"/>
      <p:regular r:id="rId34"/>
      <p:bold r:id="rId35"/>
      <p:italic r:id="rId36"/>
      <p:boldItalic r:id="rId37"/>
    </p:embeddedFont>
    <p:embeddedFont>
      <p:font typeface="Inter Tight"/>
      <p:regular r:id="rId38"/>
      <p:bold r:id="rId39"/>
      <p:italic r:id="rId40"/>
      <p:boldItalic r:id="rId41"/>
    </p:embeddedFont>
    <p:embeddedFont>
      <p:font typeface="Inter Medium"/>
      <p:regular r:id="rId42"/>
      <p:bold r:id="rId43"/>
      <p:italic r:id="rId44"/>
      <p:boldItalic r:id="rId45"/>
    </p:embeddedFont>
    <p:embeddedFont>
      <p:font typeface="Inter Tight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2">
          <p15:clr>
            <a:srgbClr val="000000"/>
          </p15:clr>
        </p15:guide>
        <p15:guide id="2" pos="216">
          <p15:clr>
            <a:srgbClr val="000000"/>
          </p15:clr>
        </p15:guide>
        <p15:guide id="3" pos="5532">
          <p15:clr>
            <a:srgbClr val="747775"/>
          </p15:clr>
        </p15:guide>
        <p15:guide id="4" orient="horz" pos="553">
          <p15:clr>
            <a:srgbClr val="747775"/>
          </p15:clr>
        </p15:guide>
        <p15:guide id="5" orient="horz" pos="3048">
          <p15:clr>
            <a:srgbClr val="747775"/>
          </p15:clr>
        </p15:guide>
        <p15:guide id="6" pos="3592">
          <p15:clr>
            <a:srgbClr val="747775"/>
          </p15:clr>
        </p15:guide>
      </p15:sldGuideLst>
    </p:ext>
    <p:ext uri="GoogleSlidesCustomDataVersion2">
      <go:slidesCustomData xmlns:go="http://customooxmlschemas.google.com/" r:id="rId50" roundtripDataSignature="AMtx7miSqwSjtwfleIfUdEwibz6o7SGBe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8" name="Ewoud Assen"/>
  <p:cmAuthor clrIdx="1" id="1" initials="" lastIdx="5" name="Ali Orm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2" orient="horz"/>
        <p:guide pos="216"/>
        <p:guide pos="5532"/>
        <p:guide pos="553" orient="horz"/>
        <p:guide pos="3048" orient="horz"/>
        <p:guide pos="35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Tight-italic.fntdata"/><Relationship Id="rId42" Type="http://schemas.openxmlformats.org/officeDocument/2006/relationships/font" Target="fonts/InterMedium-regular.fntdata"/><Relationship Id="rId41" Type="http://schemas.openxmlformats.org/officeDocument/2006/relationships/font" Target="fonts/InterTight-boldItalic.fntdata"/><Relationship Id="rId44" Type="http://schemas.openxmlformats.org/officeDocument/2006/relationships/font" Target="fonts/InterMedium-italic.fntdata"/><Relationship Id="rId43" Type="http://schemas.openxmlformats.org/officeDocument/2006/relationships/font" Target="fonts/InterMedium-bold.fntdata"/><Relationship Id="rId46" Type="http://schemas.openxmlformats.org/officeDocument/2006/relationships/font" Target="fonts/InterTightSemiBold-regular.fntdata"/><Relationship Id="rId45" Type="http://schemas.openxmlformats.org/officeDocument/2006/relationships/font" Target="fonts/Inter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InterTightSemiBold-italic.fntdata"/><Relationship Id="rId47" Type="http://schemas.openxmlformats.org/officeDocument/2006/relationships/font" Target="fonts/InterTightSemiBold-bold.fntdata"/><Relationship Id="rId49" Type="http://schemas.openxmlformats.org/officeDocument/2006/relationships/font" Target="fonts/InterTightSemi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SemiBold-bold.fntdata"/><Relationship Id="rId30" Type="http://schemas.openxmlformats.org/officeDocument/2006/relationships/font" Target="fonts/InterSemiBold-regular.fntdata"/><Relationship Id="rId33" Type="http://schemas.openxmlformats.org/officeDocument/2006/relationships/font" Target="fonts/InterSemiBold-boldItalic.fntdata"/><Relationship Id="rId32" Type="http://schemas.openxmlformats.org/officeDocument/2006/relationships/font" Target="fonts/InterSemiBold-italic.fntdata"/><Relationship Id="rId35" Type="http://schemas.openxmlformats.org/officeDocument/2006/relationships/font" Target="fonts/Inter-bold.fntdata"/><Relationship Id="rId34" Type="http://schemas.openxmlformats.org/officeDocument/2006/relationships/font" Target="fonts/Inter-regular.fntdata"/><Relationship Id="rId37" Type="http://schemas.openxmlformats.org/officeDocument/2006/relationships/font" Target="fonts/Inter-boldItalic.fntdata"/><Relationship Id="rId36" Type="http://schemas.openxmlformats.org/officeDocument/2006/relationships/font" Target="fonts/Inter-italic.fntdata"/><Relationship Id="rId39" Type="http://schemas.openxmlformats.org/officeDocument/2006/relationships/font" Target="fonts/InterTight-bold.fntdata"/><Relationship Id="rId38" Type="http://schemas.openxmlformats.org/officeDocument/2006/relationships/font" Target="fonts/InterTigh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font" Target="fonts/InterTightMedium-regular.fntdata"/><Relationship Id="rId25" Type="http://schemas.openxmlformats.org/officeDocument/2006/relationships/slide" Target="slides/slide19.xml"/><Relationship Id="rId28" Type="http://schemas.openxmlformats.org/officeDocument/2006/relationships/font" Target="fonts/InterTightMedium-italic.fntdata"/><Relationship Id="rId27" Type="http://schemas.openxmlformats.org/officeDocument/2006/relationships/font" Target="fonts/InterTightMedium-bold.fntdata"/><Relationship Id="rId29" Type="http://schemas.openxmlformats.org/officeDocument/2006/relationships/font" Target="fonts/InterTightMedium-boldItalic.fntdata"/><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03T08:20:53.950">
    <p:pos x="2881" y="2610"/>
    <p:text>Wat wordt hiermee bedoeld? Wordt er meer budget aan AI besteedt?</p:text>
    <p:extLst>
      <p:ext uri="{C676402C-5697-4E1C-873F-D02D1690AC5C}">
        <p15:threadingInfo timeZoneBias="0"/>
      </p:ext>
      <p:ext uri="http://customooxmlschemas.google.com/">
        <go:slidesCustomData xmlns:go="http://customooxmlschemas.google.com/" commentPostId="AAABoBf3qL8"/>
      </p:ext>
    </p:extLst>
  </p:cm>
  <p:cm authorId="1" idx="1" dt="2025-09-02T16:14:13.662">
    <p:pos x="2881" y="2610"/>
    <p:text>Fixed!</p:text>
    <p:extLst>
      <p:ext uri="{C676402C-5697-4E1C-873F-D02D1690AC5C}">
        <p15:threadingInfo timeZoneBias="0">
          <p15:parentCm authorId="0" idx="1"/>
        </p15:threadingInfo>
      </p:ext>
      <p:ext uri="http://customooxmlschemas.google.com/">
        <go:slidesCustomData xmlns:go="http://customooxmlschemas.google.com/" commentPostId="AAABqfLGr9s"/>
      </p:ext>
    </p:extLst>
  </p:cm>
  <p:cm authorId="0" idx="2" dt="2025-09-03T08:20:53.950">
    <p:pos x="2881" y="2610"/>
    <p:text>De zin is nog steeds niet verklarend genoeg</p:text>
    <p:extLst>
      <p:ext uri="{C676402C-5697-4E1C-873F-D02D1690AC5C}">
        <p15:threadingInfo timeZoneBias="0">
          <p15:parentCm authorId="0" idx="1"/>
        </p15:threadingInfo>
      </p:ext>
      <p:ext uri="http://customooxmlschemas.google.com/">
        <go:slidesCustomData xmlns:go="http://customooxmlschemas.google.com/" commentPostId="AAABqhKw68o"/>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9-02T16:18:59.932">
    <p:pos x="215" y="763"/>
    <p:text>Direct translation from English that doesn't make sense in Dutch</p:text>
    <p:extLst>
      <p:ext uri="{C676402C-5697-4E1C-873F-D02D1690AC5C}">
        <p15:threadingInfo timeZoneBias="0"/>
      </p:ext>
      <p:ext uri="http://customooxmlschemas.google.com/">
        <go:slidesCustomData xmlns:go="http://customooxmlschemas.google.com/" commentPostId="AAABoBh1mBY"/>
      </p:ext>
    </p:extLst>
  </p:cm>
  <p:cm authorId="1" idx="2" dt="2025-09-02T16:18:59.932">
    <p:pos x="215" y="763"/>
    <p:text>Fixed!</p:text>
    <p:extLst>
      <p:ext uri="{C676402C-5697-4E1C-873F-D02D1690AC5C}">
        <p15:threadingInfo timeZoneBias="0">
          <p15:parentCm authorId="0" idx="3"/>
        </p15:threadingInfo>
      </p:ext>
      <p:ext uri="http://customooxmlschemas.google.com/">
        <go:slidesCustomData xmlns:go="http://customooxmlschemas.google.com/" commentPostId="AAABqfLGr-Y"/>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5-09-02T16:26:00.701">
    <p:pos x="664" y="2594"/>
    <p:text>Direct translation from English that doesn't make sense in Dutch</p:text>
    <p:extLst>
      <p:ext uri="{C676402C-5697-4E1C-873F-D02D1690AC5C}">
        <p15:threadingInfo timeZoneBias="0"/>
      </p:ext>
      <p:ext uri="http://customooxmlschemas.google.com/">
        <go:slidesCustomData xmlns:go="http://customooxmlschemas.google.com/" commentPostId="AAABoBh1mBk"/>
      </p:ext>
    </p:extLst>
  </p:cm>
  <p:cm authorId="1" idx="3" dt="2025-09-02T16:26:00.701">
    <p:pos x="664" y="2594"/>
    <p:text>Fixed!</p:text>
    <p:extLst>
      <p:ext uri="{C676402C-5697-4E1C-873F-D02D1690AC5C}">
        <p15:threadingInfo timeZoneBias="0">
          <p15:parentCm authorId="0" idx="4"/>
        </p15:threadingInfo>
      </p:ext>
      <p:ext uri="http://customooxmlschemas.google.com/">
        <go:slidesCustomData xmlns:go="http://customooxmlschemas.google.com/" commentPostId="AAABqfSCODA"/>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5-09-03T08:23:32.113">
    <p:pos x="4093" y="1515"/>
    <p:text>Direct translation from English that doesn't make sense in Dutch</p:text>
    <p:extLst>
      <p:ext uri="{C676402C-5697-4E1C-873F-D02D1690AC5C}">
        <p15:threadingInfo timeZoneBias="0"/>
      </p:ext>
      <p:ext uri="http://customooxmlschemas.google.com/">
        <go:slidesCustomData xmlns:go="http://customooxmlschemas.google.com/" commentPostId="AAABoBh1mB4"/>
      </p:ext>
    </p:extLst>
  </p:cm>
  <p:cm authorId="1" idx="4" dt="2025-09-02T07:25:08.627">
    <p:pos x="4093" y="1515"/>
    <p:text>Fixed!</p:text>
    <p:extLst>
      <p:ext uri="{C676402C-5697-4E1C-873F-D02D1690AC5C}">
        <p15:threadingInfo timeZoneBias="0">
          <p15:parentCm authorId="0" idx="5"/>
        </p15:threadingInfo>
      </p:ext>
      <p:ext uri="http://customooxmlschemas.google.com/">
        <go:slidesCustomData xmlns:go="http://customooxmlschemas.google.com/" commentPostId="AAABoFySPxA"/>
      </p:ext>
    </p:extLst>
  </p:cm>
  <p:cm authorId="0" idx="6" dt="2025-09-03T08:23:32.113">
    <p:pos x="4093" y="1515"/>
    <p:text>Vertaling kan nog beter want het is niet in 1 keer duidelijk wat er staat</p:text>
    <p:extLst>
      <p:ext uri="{C676402C-5697-4E1C-873F-D02D1690AC5C}">
        <p15:threadingInfo timeZoneBias="0">
          <p15:parentCm authorId="0" idx="5"/>
        </p15:threadingInfo>
      </p:ext>
      <p:ext uri="http://customooxmlschemas.google.com/">
        <go:slidesCustomData xmlns:go="http://customooxmlschemas.google.com/" commentPostId="AAABqhKxHTE"/>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5-09-03T08:24:49.743">
    <p:pos x="928" y="1536"/>
    <p:text>Direct translation from English that doesn't make sense in Dutch</p:text>
    <p:extLst>
      <p:ext uri="{C676402C-5697-4E1C-873F-D02D1690AC5C}">
        <p15:threadingInfo timeZoneBias="0"/>
      </p:ext>
      <p:ext uri="http://customooxmlschemas.google.com/">
        <go:slidesCustomData xmlns:go="http://customooxmlschemas.google.com/" commentPostId="AAABoBh1mCE"/>
      </p:ext>
    </p:extLst>
  </p:cm>
  <p:cm authorId="1" idx="5" dt="2025-09-02T07:21:04.921">
    <p:pos x="928" y="1536"/>
    <p:text>Fixed!</p:text>
    <p:extLst>
      <p:ext uri="{C676402C-5697-4E1C-873F-D02D1690AC5C}">
        <p15:threadingInfo timeZoneBias="0">
          <p15:parentCm authorId="0" idx="7"/>
        </p15:threadingInfo>
      </p:ext>
      <p:ext uri="http://customooxmlschemas.google.com/">
        <go:slidesCustomData xmlns:go="http://customooxmlschemas.google.com/" commentPostId="AAABoFySPw4"/>
      </p:ext>
    </p:extLst>
  </p:cm>
  <p:cm authorId="0" idx="8" dt="2025-09-03T08:24:49.743">
    <p:pos x="928" y="1536"/>
    <p:text>visuele informatie is geen gebruikelijk Nederlands. Stapsgewijze begeleiding wordt ook niet vaak gebruikt.</p:text>
    <p:extLst>
      <p:ext uri="{C676402C-5697-4E1C-873F-D02D1690AC5C}">
        <p15:threadingInfo timeZoneBias="0">
          <p15:parentCm authorId="0" idx="7"/>
        </p15:threadingInfo>
      </p:ext>
      <p:ext uri="http://customooxmlschemas.google.com/">
        <go:slidesCustomData xmlns:go="http://customooxmlschemas.google.com/" commentPostId="AAABqhKxHT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rsonio.com/workforce-puls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1: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0" name="Google Shape;770;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0" i="0" lang="nl-NL" u="none">
                <a:solidFill>
                  <a:schemeClr val="dk1"/>
                </a:solidFill>
              </a:rPr>
              <a:t>De toon zetten: Deze presentatie bevat een samenvatting van Workforce Pulse 2025 voor HR-leiders. Tijdens de presentatie worden drie samenkomende krachten besproken, Decision Intelligence, AI-integratie en demografische veranderingen. Ook wordt er gekeken naar concrete stappen voor de komende 90 dagen. Bedoeld als een samenvatting van 12 tot 15 minuten.</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771" name="Google Shape;771;p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Gebruik neemt toe: 43% van de medewerkers gebruikt AI (gestegen van 24% in 2024).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Vertrouwen is redelijk hoog (66% gelooft dat hun vaardigheden relevant blijven en 49% verbetert actief hun vaardigheden met AI).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Maar de kloof blijft bestaan: slechts 36% geeft aan adequate AI-training te ontvangen, 39% weet maar een klein beetje en 44% wil meer ondersteuning. Mensen die meer ondersteuning willen, zijn 35% sneller geneigd om een nieuwe baan te zoeken, wat een verlooprisico vormt dat HR-leiders niet kunnen negeren.</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2" name="Google Shape;10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Medewerkers die voldoende opgeleid worden voor het gebruik van AI melden een hogere productiviteit, een hogere motivatie, een grotere tevredenheid over hun loopbaanontwikkeling en een groter vertrouwen in de leiding.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Stimuleer het dichten van de trainingskloof om betrokkenheid en behoud te beschermen.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4" name="Google Shape;106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HR-leiders en -medewerkers geven aan meer werving en functiearchitectuur op basis van vaardigheden te willen.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 tekorten aan vaardigheden blijven belangrijk voor bedrijven en HR-leiders hebben een kans om wervings-, onboardings- en teamsamenstellingspraktijken op basis van vaardigheden op te zetten.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4" name="Google Shape;109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 nieuwe demografische realiteit: de leeftijd van de werkende bevolking daalt en kennis loopt een risico nu oudere werknemers met pensioen gaan.</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59% van de HR-leiders geeft aan dat werving nu moeilijker is dan vijf jaar geleden. 50% heeft moeite met het vullen van vacatures. 36% ziet het aantrekken van jong talent als een uitdaging. 47% heeft specifiek moeite met het werven van mensen jonger dan 30.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Als reactie op deze situatie geeft 65% prioriteit aan het werven/ontwikkelen van beginnend talent en 62% past hun strategie al aan om aantrekkelijk te zijn voor deze groep.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Door op vaardigheden gebaseerde loopbaantrajecten te ontwikkelen en gepersonaliseerde ontwikkelingsmogelijkheden aan te bieden, kunnen groeiende bedrijven effectief concurreren met grotere organisaties om talent van generatie Z aan te trekken en tegelijkertijd een loyaal personeelsbestand opbouwen dat aansluit bij de prioriteiten en vaardigheidsbehoeften van de organisatie.</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Kosten omtrent deze demografische veranderingen zijn nu al voelbaar:</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Verlies van kennis: 39% ziet kosten van €11.674 - € 58,374, 15% ziet kosten van € 58,374 - € 116,749.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Moeite met aantrekken van talent: 37% ziet kosten van €11.674 - € 58,374, 15% ziet kosten van € 58,374 - € 116,749.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HR-teams moeten de volgende acties ondernemen om kosten omtrent kennisverlies te voorkomen: laat experts die binnenkort met pensioen gaan samenwerken met beginnend talent, leg processen vast en moedig mentoring tussen verschillende generaties aan.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7" name="Google Shape;114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Hybride is inmiddels de norm, en slimme hybride werkstructuren, waarbij medewerkers worden vertrouwd om zowel op afstand als op kantoor goed te werken, zijn niet alleen maar leuk om te hebben. Ze vormen sterke drijfveren voor zowel aantrekkingskracht als behoud.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Toch zegt slechts 53% dat hun werkgever de beloften over hybride werken is nagekomen. Slechts minder dan de helft (45%) zegt dat medewerkers werden geraadpleegd voordat beslissingen over het hybride werkbeleid werden genomen.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6" name="Google Shape;117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Vertrouwen is kostbaar.</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 cijfers tonen een sterk verband tussen het gevoel van medewerkers dat ze vertrouwd worden om op afstand of vanuit huis te werken en positieve resultaten op het gebied van motivatie, productiviteit en betrokkenheid.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Medewerkers die zich vertrouwd voelen, geven meer dan twee keer zo vaak aan zeer gemotiveerd te zijn (59% tegenover 23%) en meer dan de helft vaker dat ze zeer productief zijn (69% tegenover 42%). Ze zijn ook minder geneigd om het komende jaar op zoek te gaan naar een nieuwe baan (41% tegenover 66%) en hebben aanzienlijk meer vertrouwen in directie en HR.</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Dit benadrukt het belang van vertrouwen als een essentieel ingrediënt voor succesvolle hybride teams en als een cruciale hefboom voor hybride-native leiderschap in een jaar waarin 39% spreekt van een afname in betrokkenheid.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8" name="Google Shape;120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Decision Intelligence: kies één besluitvormingsgebied (behoud of werving). Geef leidende indicatoren op. Gebruik een eenvoudig besluitvormingsdagboek om gegevens, veronderstellingen, intuïtie en resultaatvoorspellingen vast te leggen. Voer maandelijks een beoordeling uit.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AI-inzet: bepaal het basisgebruik en de vaardigheden waar training voor is vereist in de hele organisatie. Begin met belangrijke trainingen. Geef prioriteit aan 1 of 2 gebruiksscenario's voor HR-planning (bijv. verloopprognose, analyse van vaardighedenkloof). Meet de impact op productiviteit, motivatie en vertrouwen.</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Vaardigheden voorop: test het in kaart brengen van vaardigheden voor één functie. Werk de vacature/sollicitatiegesprekken bij voor een aanpak waarin vaardigheden centraal staan. Zet een vaardighedendashboard op van bestaande gegevens (bijv. welke vaardigheden aanwezig zijn in uw organisatie) Waar staan ze binnen een team?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Demografie: maak </a:t>
            </a:r>
            <a:r>
              <a:rPr lang="nl-NL" sz="1400">
                <a:solidFill>
                  <a:schemeClr val="dk1"/>
                </a:solidFill>
              </a:rPr>
              <a:t>paren voor kennisoverdracht</a:t>
            </a:r>
            <a:r>
              <a:rPr b="0" i="0" lang="nl-NL" sz="1400" u="none">
                <a:solidFill>
                  <a:schemeClr val="dk1"/>
                </a:solidFill>
              </a:rPr>
              <a:t>. Standaardiseer procesdocumentatie om belangrijke kennis te behouden. Vernieuw trajecten voor beginnende carrières en Employer Value Propositions voor mensen onder de 30.</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0" name="Google Shape;125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Bekijk het volledige rapport </a:t>
            </a:r>
            <a:r>
              <a:rPr b="0" i="0" lang="nl-NL" sz="1400" u="sng">
                <a:solidFill>
                  <a:schemeClr val="hlink"/>
                </a:solidFill>
                <a:hlinkClick r:id="rId2"/>
              </a:rPr>
              <a:t>hier</a:t>
            </a:r>
            <a:r>
              <a:rPr b="0" i="0" lang="nl-NL" u="none"/>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8" name="Google Shape;12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Bewaar als alternatief: methodologie en details voor V&amp;A.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1" name="Google Shape;781;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0" i="0" lang="nl-NL" u="none">
                <a:solidFill>
                  <a:schemeClr val="dk1"/>
                </a:solidFill>
              </a:rPr>
              <a:t>We beginnen met een samenvatting en zakelijke vooruitzichten (tekenen van voorzichtig optimisme) en bespreken vervolgens de drie krachten die 2025 vormgeven. We laten onze belangrijkste bevindingen zien (kosten, betrokkenheid, AI-gereedheid) en sluiten af met een pragmatische checklist.</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782" name="Google Shape;782;p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3: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9" name="Google Shape;799;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0" i="0" lang="nl-NL" u="none">
                <a:solidFill>
                  <a:schemeClr val="dk1"/>
                </a:solidFill>
              </a:rPr>
              <a:t>In dit jaar vallen niet alleen veranderingen op, maar ook de snelheid en impact daarvan. Decision Intelligence, AI en demografische veranderingen komen samen en maken beslissingen over mensen nog belangrijker.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0" i="0" lang="nl-NL" u="none">
                <a:solidFill>
                  <a:schemeClr val="dk1"/>
                </a:solidFill>
              </a:rPr>
              <a:t>Decision Intelligence zorgt ervoor dat HR van reactief naar voorspellend gaat. AI verandert hoe we kijken naar rollen, workflows en benodigde vaardigheden. Demografische veranderingen en een verouderend personeelsbestand zorgen voor veranderingen in toelevering, verwachtingen en de urgentie rondom kennisoverdracht.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u="none">
                <a:solidFill>
                  <a:schemeClr val="dk1"/>
                </a:solidFill>
              </a:rPr>
              <a:t>Groeiende bedrijven kunnen grotere organisaties inhalen als HR al deze krachten tegelijkertijd kan inzetten: </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u="none">
                <a:solidFill>
                  <a:schemeClr val="dk1"/>
                </a:solidFill>
              </a:rPr>
              <a:t>DI x AI = AI-gestuurde beslissingen</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u="none">
                <a:solidFill>
                  <a:schemeClr val="dk1"/>
                </a:solidFill>
              </a:rPr>
              <a:t>AI x Demografie = toekomstbestendige teams</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u="none">
                <a:solidFill>
                  <a:schemeClr val="dk1"/>
                </a:solidFill>
              </a:rPr>
              <a:t>Demografie x DI = Gegevensondersteunde talentstrategieën</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u="none">
                <a:solidFill>
                  <a:schemeClr val="dk1"/>
                </a:solidFill>
              </a:rPr>
              <a:t>De kern is: voorspellende, wendbare katalysators van hoge prestaties</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800" name="Google Shape;800;p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6" name="Google Shape;806;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0" i="0" lang="nl-NL" u="none"/>
              <a:t>Gebruik deze getallen om je team af te stemmen met de belangrijkste inzichten van het rapport: </a:t>
            </a:r>
            <a:endParaRPr/>
          </a:p>
          <a:p>
            <a:pPr indent="-317500" lvl="0" marL="457200" rtl="0" algn="l">
              <a:lnSpc>
                <a:spcPct val="100000"/>
              </a:lnSpc>
              <a:spcBef>
                <a:spcPts val="0"/>
              </a:spcBef>
              <a:spcAft>
                <a:spcPts val="0"/>
              </a:spcAft>
              <a:buSzPts val="1400"/>
              <a:buChar char="●"/>
            </a:pPr>
            <a:r>
              <a:rPr b="0" i="0" lang="nl-NL" u="none"/>
              <a:t>Grote vermijdbare kosten</a:t>
            </a:r>
            <a:endParaRPr/>
          </a:p>
          <a:p>
            <a:pPr indent="-317500" lvl="0" marL="457200" rtl="0" algn="l">
              <a:lnSpc>
                <a:spcPct val="100000"/>
              </a:lnSpc>
              <a:spcBef>
                <a:spcPts val="0"/>
              </a:spcBef>
              <a:spcAft>
                <a:spcPts val="0"/>
              </a:spcAft>
              <a:buSzPts val="1400"/>
              <a:buChar char="●"/>
            </a:pPr>
            <a:r>
              <a:rPr b="0" i="0" lang="nl-NL" u="none"/>
              <a:t>Verhoogd risico op verloop</a:t>
            </a:r>
            <a:endParaRPr/>
          </a:p>
          <a:p>
            <a:pPr indent="-317500" lvl="0" marL="457200" rtl="0" algn="l">
              <a:lnSpc>
                <a:spcPct val="100000"/>
              </a:lnSpc>
              <a:spcBef>
                <a:spcPts val="0"/>
              </a:spcBef>
              <a:spcAft>
                <a:spcPts val="0"/>
              </a:spcAft>
              <a:buSzPts val="1400"/>
              <a:buChar char="●"/>
            </a:pPr>
            <a:r>
              <a:rPr b="0" i="0" lang="nl-NL" u="none"/>
              <a:t>Zorgen om betrokkenheid</a:t>
            </a:r>
            <a:endParaRPr/>
          </a:p>
          <a:p>
            <a:pPr indent="-317500" lvl="0" marL="457200" rtl="0" algn="l">
              <a:lnSpc>
                <a:spcPct val="100000"/>
              </a:lnSpc>
              <a:spcBef>
                <a:spcPts val="0"/>
              </a:spcBef>
              <a:spcAft>
                <a:spcPts val="0"/>
              </a:spcAft>
              <a:buSzPts val="1400"/>
              <a:buChar char="●"/>
            </a:pPr>
            <a:r>
              <a:rPr b="0" i="0" lang="nl-NL" u="none"/>
              <a:t>Kloof in AI-training</a:t>
            </a:r>
            <a:endParaRPr/>
          </a:p>
          <a:p>
            <a:pPr indent="-317500" lvl="0" marL="457200" rtl="0" algn="l">
              <a:lnSpc>
                <a:spcPct val="100000"/>
              </a:lnSpc>
              <a:spcBef>
                <a:spcPts val="0"/>
              </a:spcBef>
              <a:spcAft>
                <a:spcPts val="0"/>
              </a:spcAft>
              <a:buSzPts val="1400"/>
              <a:buChar char="●"/>
            </a:pPr>
            <a:r>
              <a:rPr b="0" i="0" lang="nl-NL" u="none"/>
              <a:t>Kloof in HR-besluitvorming</a:t>
            </a:r>
            <a:endParaRPr/>
          </a:p>
          <a:p>
            <a:pPr indent="-317500" lvl="0" marL="457200" rtl="0" algn="l">
              <a:lnSpc>
                <a:spcPct val="100000"/>
              </a:lnSpc>
              <a:spcBef>
                <a:spcPts val="0"/>
              </a:spcBef>
              <a:spcAft>
                <a:spcPts val="0"/>
              </a:spcAft>
              <a:buSzPts val="1400"/>
              <a:buChar char="●"/>
            </a:pPr>
            <a:r>
              <a:rPr b="0" i="0" lang="nl-NL" u="none"/>
              <a:t>Focus op vaardigheden</a:t>
            </a:r>
            <a:endParaRPr/>
          </a:p>
          <a:p>
            <a:pPr indent="-317500" lvl="0" marL="457200" rtl="0" algn="l">
              <a:lnSpc>
                <a:spcPct val="100000"/>
              </a:lnSpc>
              <a:spcBef>
                <a:spcPts val="0"/>
              </a:spcBef>
              <a:spcAft>
                <a:spcPts val="0"/>
              </a:spcAft>
              <a:buSzPts val="1400"/>
              <a:buChar char="●"/>
            </a:pPr>
            <a:r>
              <a:rPr b="0" i="0" lang="nl-NL" u="none"/>
              <a:t>Verminderde ontslagverwachtingen, waardoor op de volgende dia wordt uitgelegd wat voorzichtig optimisme betekent in een zakelijke context</a:t>
            </a:r>
            <a:endParaRPr/>
          </a:p>
        </p:txBody>
      </p:sp>
      <p:sp>
        <p:nvSpPr>
          <p:cNvPr id="807" name="Google Shape;807;p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Vertrouwen neemt toe, ontslagen nemen af.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69% geeft aan hoog algemeen bedrijfssucces te zien in 2025.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Ontslagverwachtingen zijn 21 punten gedaald (60% → 39%)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Dit laat een verschuiving zien van defensieve maatregelen naar een strategischere planning binnen winstgevendheid, werving, budgetten en beloningen.</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Staafdiagram: minder dalingen verwacht, meer balans en investeringen.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 gemiddelde kosten van vermijdbare problemen met mensen bedroegen &gt;€ 274.000 per organisatie in het afgelopen jaar.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Slechts 7% van de HR-leiders is een 'gevorderde besluitvormer' die personeelsgegevens strategisch inzet en beslissingen documenteert, waardoor een leerzame cyclus ontstaat. 19% zegt dat ze gegevens strategisch inzetten, terwijl maar 13% een nauwkeurige beoordeling van prognoses uitvoert. 46% vindt het moeilijk om hun gegevens over mensen in te zetten vanwege problemen met analyse/gebruik.</a:t>
            </a:r>
            <a:br>
              <a:rPr lang="nl-NL" sz="1400">
                <a:solidFill>
                  <a:schemeClr val="dk1"/>
                </a:solidFill>
              </a:rPr>
            </a:br>
            <a:br>
              <a:rPr lang="nl-NL" sz="1400">
                <a:solidFill>
                  <a:schemeClr val="dk1"/>
                </a:solidFill>
              </a:rPr>
            </a:br>
            <a:r>
              <a:rPr b="0" i="0" lang="nl-NL" sz="1400" u="none">
                <a:solidFill>
                  <a:schemeClr val="dk1"/>
                </a:solidFill>
              </a:rPr>
              <a:t>Om dit aan te pakken is het belangrijk om te concentreren op proces, documentatie en beoordelingscycli om afwegingen aan bewijs te koppelen.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Teams die de juiste balans vinden, geven vaker aan dat ze het volgende zien: erg hoge bedrijfsprestaties, erg hoge betrokkenheid, hoger vertrouwen in verloopprognoses en formele beoordelingscycli.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HR wordt meer vertrouwd en gewaardeerd door de organisatie en leiders, wat de waarde van gedisciplineerde besluitvorming laat zien voor de bedrijfscultuur.</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2" name="Google Shape;9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AI ligt nu aan de basis van personeelsplanning: 43% gebruikt AI strategisch voor dit doel en 64% evalueert de impact van AI op de vaardigheden die in de toekomst nodig zijn. 47% is van plan volgend jaar meer uit te geven.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De kosten van een verkeerde planning waren vorig jaar gemiddeld € 57.800. Geavanceerde besluitvormers zijn meer geneigd regelmatig gebruik te maken van analytics.</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0" i="0" lang="nl-NL" sz="1400" u="none">
                <a:solidFill>
                  <a:schemeClr val="dk1"/>
                </a:solidFill>
              </a:rPr>
              <a:t>AI ondersteunt verloopprognoses (signalen van vragenlijsten/afwezigheid), opvolging (interne gereedheid), verbetering van vaardigheden (gepersonaliseerde leertrajecten) en flexibele inzet van personeel (samenstelling van verschillende locaties op basis van project).</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3" name="Google Shape;96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nl-NL" sz="1400" u="none">
                <a:solidFill>
                  <a:schemeClr val="dk1"/>
                </a:solidFill>
              </a:rPr>
              <a:t>Momentopname van AI-gebruik in HR: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Automatisering van administratie (geeft HR de tijd voor belangrijker werk);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Strategische planning 43% (tovert achterafkennis om tot vooruitziendheid);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Gepersonaliseerde ervaringen 41% (bevordert behoud);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Ondersteuning voor besluitvorming (vermindert dure fouten);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36% snellere besluitvorming (snellere werving);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b="0" i="0" lang="nl-NL" sz="1400" u="none">
                <a:solidFill>
                  <a:schemeClr val="dk1"/>
                </a:solidFill>
              </a:rPr>
              <a:t>Versterking van leiderschap 33% (verhoogt management-impact).</a:t>
            </a:r>
            <a:endParaRPr sz="1400">
              <a:solidFill>
                <a:schemeClr val="dk1"/>
              </a:solidFill>
            </a:endParaRPr>
          </a:p>
          <a:p>
            <a:pPr indent="0" lvl="0" marL="0" rtl="0" algn="l">
              <a:lnSpc>
                <a:spcPct val="100000"/>
              </a:lnSpc>
              <a:spcBef>
                <a:spcPts val="0"/>
              </a:spcBef>
              <a:spcAft>
                <a:spcPts val="0"/>
              </a:spcAft>
              <a:buSzPts val="1100"/>
              <a:buNone/>
            </a:pPr>
            <a:r>
              <a:t/>
            </a:r>
            <a:endParaRPr sz="1400">
              <a:solidFill>
                <a:schemeClr val="dk1"/>
              </a:solidFill>
            </a:endParaRPr>
          </a:p>
          <a:p>
            <a:pPr indent="0" lvl="0" marL="0" rtl="0" algn="l">
              <a:lnSpc>
                <a:spcPct val="100000"/>
              </a:lnSpc>
              <a:spcBef>
                <a:spcPts val="0"/>
              </a:spcBef>
              <a:spcAft>
                <a:spcPts val="0"/>
              </a:spcAft>
              <a:buSzPts val="1100"/>
              <a:buNone/>
            </a:pPr>
            <a:r>
              <a:rPr b="0" i="0" lang="nl-NL" sz="1400" u="none">
                <a:solidFill>
                  <a:schemeClr val="dk1"/>
                </a:solidFill>
              </a:rPr>
              <a:t>Toppresteerders kiezen gemiddeld voor meer </a:t>
            </a:r>
            <a:r>
              <a:rPr lang="nl-NL" sz="1400">
                <a:solidFill>
                  <a:schemeClr val="dk1"/>
                </a:solidFill>
              </a:rPr>
              <a:t>AI-toepassingen</a:t>
            </a:r>
            <a:r>
              <a:rPr b="0" i="0" lang="nl-NL" sz="1400" u="none">
                <a:solidFill>
                  <a:schemeClr val="dk1"/>
                </a:solidFill>
              </a:rPr>
              <a:t> (3 tegenover 2) en verhogen sneller de uitgaven voor AI/automatisering (52% tegenover 35%). De best presterende teamleiders beschouwen AI als een hulpmiddel en niet als een eenmalige oplossing.</a:t>
            </a:r>
            <a:endParaRPr sz="1400">
              <a:solidFill>
                <a:schemeClr val="dk1"/>
              </a:solidFill>
            </a:endParaRPr>
          </a:p>
          <a:p>
            <a:pPr indent="0" lvl="0" marL="0" rtl="0" algn="l">
              <a:lnSpc>
                <a:spcPct val="100000"/>
              </a:lnSpc>
              <a:spcBef>
                <a:spcPts val="0"/>
              </a:spcBef>
              <a:spcAft>
                <a:spcPts val="0"/>
              </a:spcAft>
              <a:buSzPts val="1100"/>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7.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p:cSld name="CUSTOM_4">
    <p:bg>
      <p:bgPr>
        <a:solidFill>
          <a:schemeClr val="dk1"/>
        </a:solidFill>
      </p:bgPr>
    </p:bg>
    <p:spTree>
      <p:nvGrpSpPr>
        <p:cNvPr id="75" name="Shape 75"/>
        <p:cNvGrpSpPr/>
        <p:nvPr/>
      </p:nvGrpSpPr>
      <p:grpSpPr>
        <a:xfrm>
          <a:off x="0" y="0"/>
          <a:ext cx="0" cy="0"/>
          <a:chOff x="0" y="0"/>
          <a:chExt cx="0" cy="0"/>
        </a:xfrm>
      </p:grpSpPr>
      <p:sp>
        <p:nvSpPr>
          <p:cNvPr id="76" name="Google Shape;76;p30"/>
          <p:cNvSpPr txBox="1"/>
          <p:nvPr>
            <p:ph idx="1" type="subTitle"/>
          </p:nvPr>
        </p:nvSpPr>
        <p:spPr>
          <a:xfrm>
            <a:off x="161634" y="3935497"/>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77" name="Google Shape;77;p30"/>
          <p:cNvSpPr/>
          <p:nvPr>
            <p:ph idx="2" type="pic"/>
          </p:nvPr>
        </p:nvSpPr>
        <p:spPr>
          <a:xfrm>
            <a:off x="249877" y="301351"/>
            <a:ext cx="267600" cy="267600"/>
          </a:xfrm>
          <a:prstGeom prst="ellipse">
            <a:avLst/>
          </a:prstGeom>
          <a:noFill/>
          <a:ln>
            <a:noFill/>
          </a:ln>
        </p:spPr>
      </p:sp>
      <p:sp>
        <p:nvSpPr>
          <p:cNvPr id="78" name="Google Shape;78;p30"/>
          <p:cNvSpPr/>
          <p:nvPr>
            <p:ph idx="3" type="pic"/>
          </p:nvPr>
        </p:nvSpPr>
        <p:spPr>
          <a:xfrm>
            <a:off x="446652" y="304001"/>
            <a:ext cx="267600" cy="267600"/>
          </a:xfrm>
          <a:prstGeom prst="ellipse">
            <a:avLst/>
          </a:prstGeom>
          <a:noFill/>
          <a:ln>
            <a:noFill/>
          </a:ln>
        </p:spPr>
      </p:sp>
      <p:sp>
        <p:nvSpPr>
          <p:cNvPr id="79" name="Google Shape;79;p30"/>
          <p:cNvSpPr/>
          <p:nvPr>
            <p:ph idx="4" type="pic"/>
          </p:nvPr>
        </p:nvSpPr>
        <p:spPr>
          <a:xfrm>
            <a:off x="641752" y="304001"/>
            <a:ext cx="267600" cy="267600"/>
          </a:xfrm>
          <a:prstGeom prst="ellipse">
            <a:avLst/>
          </a:prstGeom>
          <a:noFill/>
          <a:ln>
            <a:noFill/>
          </a:ln>
        </p:spPr>
      </p:sp>
      <p:sp>
        <p:nvSpPr>
          <p:cNvPr id="80" name="Google Shape;80;p30"/>
          <p:cNvSpPr txBox="1"/>
          <p:nvPr>
            <p:ph idx="5" type="subTitle"/>
          </p:nvPr>
        </p:nvSpPr>
        <p:spPr>
          <a:xfrm>
            <a:off x="1016466" y="264716"/>
            <a:ext cx="2789700" cy="343500"/>
          </a:xfrm>
          <a:prstGeom prst="rect">
            <a:avLst/>
          </a:prstGeom>
          <a:noFill/>
          <a:ln>
            <a:noFill/>
          </a:ln>
        </p:spPr>
        <p:txBody>
          <a:bodyPr anchorCtr="0" anchor="b" bIns="91425" lIns="91425" spcFirstLastPara="1" rIns="91425" wrap="square" tIns="91425">
            <a:noAutofit/>
          </a:bodyPr>
          <a:lstStyle>
            <a:lvl1pPr lvl="0" marR="0" algn="l">
              <a:lnSpc>
                <a:spcPct val="99166"/>
              </a:lnSpc>
              <a:spcBef>
                <a:spcPts val="0"/>
              </a:spcBef>
              <a:spcAft>
                <a:spcPts val="0"/>
              </a:spcAft>
              <a:buClr>
                <a:srgbClr val="000000"/>
              </a:buClr>
              <a:buSzPts val="900"/>
              <a:buFont typeface="Arial"/>
              <a:buNone/>
              <a:defRPr sz="900">
                <a:solidFill>
                  <a:schemeClr val="lt1"/>
                </a:solidFill>
                <a:latin typeface="Inter Medium"/>
                <a:ea typeface="Inter Medium"/>
                <a:cs typeface="Inter Medium"/>
                <a:sym typeface="Inter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pic>
        <p:nvPicPr>
          <p:cNvPr id="81" name="Google Shape;81;p30"/>
          <p:cNvPicPr preferRelativeResize="0"/>
          <p:nvPr/>
        </p:nvPicPr>
        <p:blipFill rotWithShape="1">
          <a:blip r:embed="rId2">
            <a:alphaModFix/>
          </a:blip>
          <a:srcRect b="-11719" l="0" r="0" t="940"/>
          <a:stretch/>
        </p:blipFill>
        <p:spPr>
          <a:xfrm>
            <a:off x="7905750" y="4690872"/>
            <a:ext cx="971550" cy="207750"/>
          </a:xfrm>
          <a:prstGeom prst="rect">
            <a:avLst/>
          </a:prstGeom>
          <a:noFill/>
          <a:ln>
            <a:noFill/>
          </a:ln>
        </p:spPr>
      </p:pic>
      <p:sp>
        <p:nvSpPr>
          <p:cNvPr id="82" name="Google Shape;82;p30"/>
          <p:cNvSpPr txBox="1"/>
          <p:nvPr>
            <p:ph type="title"/>
          </p:nvPr>
        </p:nvSpPr>
        <p:spPr>
          <a:xfrm>
            <a:off x="190500" y="1656921"/>
            <a:ext cx="8369100" cy="16563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5600"/>
              <a:buNone/>
              <a:defRPr sz="5600">
                <a:solidFill>
                  <a:schemeClr val="lt1"/>
                </a:solidFill>
              </a:defRPr>
            </a:lvl2pPr>
            <a:lvl3pPr lvl="2" algn="l">
              <a:lnSpc>
                <a:spcPct val="100000"/>
              </a:lnSpc>
              <a:spcBef>
                <a:spcPts val="0"/>
              </a:spcBef>
              <a:spcAft>
                <a:spcPts val="0"/>
              </a:spcAft>
              <a:buClr>
                <a:schemeClr val="lt1"/>
              </a:buClr>
              <a:buSzPts val="5600"/>
              <a:buNone/>
              <a:defRPr sz="5600">
                <a:solidFill>
                  <a:schemeClr val="lt1"/>
                </a:solidFill>
              </a:defRPr>
            </a:lvl3pPr>
            <a:lvl4pPr lvl="3" algn="l">
              <a:lnSpc>
                <a:spcPct val="100000"/>
              </a:lnSpc>
              <a:spcBef>
                <a:spcPts val="0"/>
              </a:spcBef>
              <a:spcAft>
                <a:spcPts val="0"/>
              </a:spcAft>
              <a:buClr>
                <a:schemeClr val="lt1"/>
              </a:buClr>
              <a:buSzPts val="5600"/>
              <a:buNone/>
              <a:defRPr sz="5600">
                <a:solidFill>
                  <a:schemeClr val="lt1"/>
                </a:solidFill>
              </a:defRPr>
            </a:lvl4pPr>
            <a:lvl5pPr lvl="4" algn="l">
              <a:lnSpc>
                <a:spcPct val="100000"/>
              </a:lnSpc>
              <a:spcBef>
                <a:spcPts val="0"/>
              </a:spcBef>
              <a:spcAft>
                <a:spcPts val="0"/>
              </a:spcAft>
              <a:buClr>
                <a:schemeClr val="lt1"/>
              </a:buClr>
              <a:buSzPts val="5600"/>
              <a:buNone/>
              <a:defRPr sz="5600">
                <a:solidFill>
                  <a:schemeClr val="lt1"/>
                </a:solidFill>
              </a:defRPr>
            </a:lvl5pPr>
            <a:lvl6pPr lvl="5" algn="l">
              <a:lnSpc>
                <a:spcPct val="100000"/>
              </a:lnSpc>
              <a:spcBef>
                <a:spcPts val="0"/>
              </a:spcBef>
              <a:spcAft>
                <a:spcPts val="0"/>
              </a:spcAft>
              <a:buClr>
                <a:schemeClr val="lt1"/>
              </a:buClr>
              <a:buSzPts val="5600"/>
              <a:buNone/>
              <a:defRPr sz="5600">
                <a:solidFill>
                  <a:schemeClr val="lt1"/>
                </a:solidFill>
              </a:defRPr>
            </a:lvl6pPr>
            <a:lvl7pPr lvl="6" algn="l">
              <a:lnSpc>
                <a:spcPct val="100000"/>
              </a:lnSpc>
              <a:spcBef>
                <a:spcPts val="0"/>
              </a:spcBef>
              <a:spcAft>
                <a:spcPts val="0"/>
              </a:spcAft>
              <a:buClr>
                <a:schemeClr val="lt1"/>
              </a:buClr>
              <a:buSzPts val="5600"/>
              <a:buNone/>
              <a:defRPr sz="5600">
                <a:solidFill>
                  <a:schemeClr val="lt1"/>
                </a:solidFill>
              </a:defRPr>
            </a:lvl7pPr>
            <a:lvl8pPr lvl="7" algn="l">
              <a:lnSpc>
                <a:spcPct val="100000"/>
              </a:lnSpc>
              <a:spcBef>
                <a:spcPts val="0"/>
              </a:spcBef>
              <a:spcAft>
                <a:spcPts val="0"/>
              </a:spcAft>
              <a:buClr>
                <a:schemeClr val="lt1"/>
              </a:buClr>
              <a:buSzPts val="5600"/>
              <a:buNone/>
              <a:defRPr sz="5600">
                <a:solidFill>
                  <a:schemeClr val="lt1"/>
                </a:solidFill>
              </a:defRPr>
            </a:lvl8pPr>
            <a:lvl9pPr lvl="8" algn="l">
              <a:lnSpc>
                <a:spcPct val="100000"/>
              </a:lnSpc>
              <a:spcBef>
                <a:spcPts val="0"/>
              </a:spcBef>
              <a:spcAft>
                <a:spcPts val="0"/>
              </a:spcAft>
              <a:buClr>
                <a:schemeClr val="lt1"/>
              </a:buClr>
              <a:buSzPts val="5600"/>
              <a:buNone/>
              <a:defRPr sz="5600">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p:cSld name="CUSTOM_5">
    <p:bg>
      <p:bgPr>
        <a:solidFill>
          <a:schemeClr val="lt2"/>
        </a:solidFill>
      </p:bgPr>
    </p:bg>
    <p:spTree>
      <p:nvGrpSpPr>
        <p:cNvPr id="83" name="Shape 83"/>
        <p:cNvGrpSpPr/>
        <p:nvPr/>
      </p:nvGrpSpPr>
      <p:grpSpPr>
        <a:xfrm>
          <a:off x="0" y="0"/>
          <a:ext cx="0" cy="0"/>
          <a:chOff x="0" y="0"/>
          <a:chExt cx="0" cy="0"/>
        </a:xfrm>
      </p:grpSpPr>
      <p:pic>
        <p:nvPicPr>
          <p:cNvPr id="84" name="Google Shape;84;p31" title="Vector.png"/>
          <p:cNvPicPr preferRelativeResize="0"/>
          <p:nvPr/>
        </p:nvPicPr>
        <p:blipFill rotWithShape="1">
          <a:blip r:embed="rId2">
            <a:alphaModFix/>
          </a:blip>
          <a:srcRect b="0" l="0" r="0" t="0"/>
          <a:stretch/>
        </p:blipFill>
        <p:spPr>
          <a:xfrm>
            <a:off x="7905002" y="4682255"/>
            <a:ext cx="971549" cy="186233"/>
          </a:xfrm>
          <a:prstGeom prst="rect">
            <a:avLst/>
          </a:prstGeom>
          <a:noFill/>
          <a:ln>
            <a:noFill/>
          </a:ln>
        </p:spPr>
      </p:pic>
      <p:sp>
        <p:nvSpPr>
          <p:cNvPr id="85" name="Google Shape;85;p31"/>
          <p:cNvSpPr txBox="1"/>
          <p:nvPr>
            <p:ph type="title"/>
          </p:nvPr>
        </p:nvSpPr>
        <p:spPr>
          <a:xfrm>
            <a:off x="190500" y="1656921"/>
            <a:ext cx="8369100" cy="16563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 name="Google Shape;86;p31"/>
          <p:cNvSpPr txBox="1"/>
          <p:nvPr>
            <p:ph idx="1" type="subTitle"/>
          </p:nvPr>
        </p:nvSpPr>
        <p:spPr>
          <a:xfrm>
            <a:off x="161634" y="3935497"/>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7" name="Google Shape;87;p31"/>
          <p:cNvSpPr/>
          <p:nvPr>
            <p:ph idx="2" type="pic"/>
          </p:nvPr>
        </p:nvSpPr>
        <p:spPr>
          <a:xfrm>
            <a:off x="253818" y="304735"/>
            <a:ext cx="267600" cy="267600"/>
          </a:xfrm>
          <a:prstGeom prst="ellipse">
            <a:avLst/>
          </a:prstGeom>
          <a:noFill/>
          <a:ln>
            <a:noFill/>
          </a:ln>
        </p:spPr>
      </p:sp>
      <p:sp>
        <p:nvSpPr>
          <p:cNvPr id="88" name="Google Shape;88;p31"/>
          <p:cNvSpPr/>
          <p:nvPr>
            <p:ph idx="3" type="pic"/>
          </p:nvPr>
        </p:nvSpPr>
        <p:spPr>
          <a:xfrm>
            <a:off x="450593" y="307385"/>
            <a:ext cx="267600" cy="267600"/>
          </a:xfrm>
          <a:prstGeom prst="ellipse">
            <a:avLst/>
          </a:prstGeom>
          <a:noFill/>
          <a:ln>
            <a:noFill/>
          </a:ln>
        </p:spPr>
      </p:sp>
      <p:sp>
        <p:nvSpPr>
          <p:cNvPr id="89" name="Google Shape;89;p31"/>
          <p:cNvSpPr/>
          <p:nvPr>
            <p:ph idx="4" type="pic"/>
          </p:nvPr>
        </p:nvSpPr>
        <p:spPr>
          <a:xfrm>
            <a:off x="645693" y="307385"/>
            <a:ext cx="267600" cy="267600"/>
          </a:xfrm>
          <a:prstGeom prst="ellipse">
            <a:avLst/>
          </a:prstGeom>
          <a:noFill/>
          <a:ln>
            <a:noFill/>
          </a:ln>
        </p:spPr>
      </p:sp>
      <p:sp>
        <p:nvSpPr>
          <p:cNvPr id="90" name="Google Shape;90;p31"/>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1">
  <p:cSld name="CUSTOM_5_1">
    <p:bg>
      <p:bgPr>
        <a:solidFill>
          <a:schemeClr val="accent3"/>
        </a:solidFill>
      </p:bgPr>
    </p:bg>
    <p:spTree>
      <p:nvGrpSpPr>
        <p:cNvPr id="91" name="Shape 91"/>
        <p:cNvGrpSpPr/>
        <p:nvPr/>
      </p:nvGrpSpPr>
      <p:grpSpPr>
        <a:xfrm>
          <a:off x="0" y="0"/>
          <a:ext cx="0" cy="0"/>
          <a:chOff x="0" y="0"/>
          <a:chExt cx="0" cy="0"/>
        </a:xfrm>
      </p:grpSpPr>
      <p:pic>
        <p:nvPicPr>
          <p:cNvPr id="92" name="Google Shape;92;p32" title="Vector.png"/>
          <p:cNvPicPr preferRelativeResize="0"/>
          <p:nvPr/>
        </p:nvPicPr>
        <p:blipFill rotWithShape="1">
          <a:blip r:embed="rId2">
            <a:alphaModFix/>
          </a:blip>
          <a:srcRect b="0" l="0" r="0" t="0"/>
          <a:stretch/>
        </p:blipFill>
        <p:spPr>
          <a:xfrm>
            <a:off x="7905002" y="4682255"/>
            <a:ext cx="971549" cy="186233"/>
          </a:xfrm>
          <a:prstGeom prst="rect">
            <a:avLst/>
          </a:prstGeom>
          <a:noFill/>
          <a:ln>
            <a:noFill/>
          </a:ln>
        </p:spPr>
      </p:pic>
      <p:sp>
        <p:nvSpPr>
          <p:cNvPr id="93" name="Google Shape;93;p32"/>
          <p:cNvSpPr txBox="1"/>
          <p:nvPr>
            <p:ph type="title"/>
          </p:nvPr>
        </p:nvSpPr>
        <p:spPr>
          <a:xfrm>
            <a:off x="190500" y="1656921"/>
            <a:ext cx="8369100" cy="16563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4" name="Google Shape;94;p32"/>
          <p:cNvSpPr txBox="1"/>
          <p:nvPr>
            <p:ph idx="1" type="subTitle"/>
          </p:nvPr>
        </p:nvSpPr>
        <p:spPr>
          <a:xfrm>
            <a:off x="161634" y="3935497"/>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5" name="Google Shape;95;p32"/>
          <p:cNvSpPr/>
          <p:nvPr>
            <p:ph idx="2" type="pic"/>
          </p:nvPr>
        </p:nvSpPr>
        <p:spPr>
          <a:xfrm>
            <a:off x="253818" y="304735"/>
            <a:ext cx="267600" cy="267600"/>
          </a:xfrm>
          <a:prstGeom prst="ellipse">
            <a:avLst/>
          </a:prstGeom>
          <a:noFill/>
          <a:ln>
            <a:noFill/>
          </a:ln>
        </p:spPr>
      </p:sp>
      <p:sp>
        <p:nvSpPr>
          <p:cNvPr id="96" name="Google Shape;96;p32"/>
          <p:cNvSpPr/>
          <p:nvPr>
            <p:ph idx="3" type="pic"/>
          </p:nvPr>
        </p:nvSpPr>
        <p:spPr>
          <a:xfrm>
            <a:off x="450593" y="307385"/>
            <a:ext cx="267600" cy="267600"/>
          </a:xfrm>
          <a:prstGeom prst="ellipse">
            <a:avLst/>
          </a:prstGeom>
          <a:noFill/>
          <a:ln>
            <a:noFill/>
          </a:ln>
        </p:spPr>
      </p:sp>
      <p:sp>
        <p:nvSpPr>
          <p:cNvPr id="97" name="Google Shape;97;p32"/>
          <p:cNvSpPr/>
          <p:nvPr>
            <p:ph idx="4" type="pic"/>
          </p:nvPr>
        </p:nvSpPr>
        <p:spPr>
          <a:xfrm>
            <a:off x="645693" y="307385"/>
            <a:ext cx="267600" cy="267600"/>
          </a:xfrm>
          <a:prstGeom prst="ellipse">
            <a:avLst/>
          </a:prstGeom>
          <a:noFill/>
          <a:ln>
            <a:noFill/>
          </a:ln>
        </p:spPr>
      </p:sp>
      <p:sp>
        <p:nvSpPr>
          <p:cNvPr id="98" name="Google Shape;98;p32"/>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Dark">
  <p:cSld name="CUSTOM_4_1">
    <p:bg>
      <p:bgPr>
        <a:solidFill>
          <a:schemeClr val="dk1"/>
        </a:solidFill>
      </p:bgPr>
    </p:bg>
    <p:spTree>
      <p:nvGrpSpPr>
        <p:cNvPr id="99" name="Shape 99"/>
        <p:cNvGrpSpPr/>
        <p:nvPr/>
      </p:nvGrpSpPr>
      <p:grpSpPr>
        <a:xfrm>
          <a:off x="0" y="0"/>
          <a:ext cx="0" cy="0"/>
          <a:chOff x="0" y="0"/>
          <a:chExt cx="0" cy="0"/>
        </a:xfrm>
      </p:grpSpPr>
      <p:sp>
        <p:nvSpPr>
          <p:cNvPr id="100" name="Google Shape;100;p33"/>
          <p:cNvSpPr txBox="1"/>
          <p:nvPr>
            <p:ph type="title"/>
          </p:nvPr>
        </p:nvSpPr>
        <p:spPr>
          <a:xfrm>
            <a:off x="167896" y="1057561"/>
            <a:ext cx="3615600" cy="16563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FF5F33"/>
              </a:buClr>
              <a:buSzPts val="6200"/>
              <a:buFont typeface="Arial"/>
              <a:buNone/>
              <a:defRPr sz="4000">
                <a:solidFill>
                  <a:schemeClr val="l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33"/>
          <p:cNvSpPr txBox="1"/>
          <p:nvPr>
            <p:ph idx="1" type="subTitle"/>
          </p:nvPr>
        </p:nvSpPr>
        <p:spPr>
          <a:xfrm>
            <a:off x="167909" y="2671665"/>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102" name="Google Shape;102;p33"/>
          <p:cNvSpPr/>
          <p:nvPr>
            <p:ph idx="2" type="pic"/>
          </p:nvPr>
        </p:nvSpPr>
        <p:spPr>
          <a:xfrm>
            <a:off x="4567225" y="152550"/>
            <a:ext cx="4424400" cy="4838700"/>
          </a:xfrm>
          <a:prstGeom prst="roundRect">
            <a:avLst>
              <a:gd fmla="val 4528" name="adj"/>
            </a:avLst>
          </a:prstGeom>
          <a:noFill/>
          <a:ln>
            <a:noFill/>
          </a:ln>
        </p:spPr>
      </p:sp>
      <p:pic>
        <p:nvPicPr>
          <p:cNvPr descr="preencoded.png" id="103" name="Google Shape;103;p33"/>
          <p:cNvPicPr preferRelativeResize="0"/>
          <p:nvPr/>
        </p:nvPicPr>
        <p:blipFill rotWithShape="1">
          <a:blip r:embed="rId2">
            <a:alphaModFix/>
          </a:blip>
          <a:srcRect b="0" l="0" r="0" t="0"/>
          <a:stretch/>
        </p:blipFill>
        <p:spPr>
          <a:xfrm>
            <a:off x="7967663" y="4800600"/>
            <a:ext cx="1023938" cy="190500"/>
          </a:xfrm>
          <a:prstGeom prst="rect">
            <a:avLst/>
          </a:prstGeom>
          <a:noFill/>
          <a:ln>
            <a:noFill/>
          </a:ln>
        </p:spPr>
      </p:pic>
      <p:pic>
        <p:nvPicPr>
          <p:cNvPr id="104" name="Google Shape;104;p33"/>
          <p:cNvPicPr preferRelativeResize="0"/>
          <p:nvPr/>
        </p:nvPicPr>
        <p:blipFill rotWithShape="1">
          <a:blip r:embed="rId3">
            <a:alphaModFix/>
          </a:blip>
          <a:srcRect b="-11719" l="0" r="0" t="940"/>
          <a:stretch/>
        </p:blipFill>
        <p:spPr>
          <a:xfrm>
            <a:off x="266700" y="4710022"/>
            <a:ext cx="971550" cy="207750"/>
          </a:xfrm>
          <a:prstGeom prst="rect">
            <a:avLst/>
          </a:prstGeom>
          <a:noFill/>
          <a:ln>
            <a:noFill/>
          </a:ln>
        </p:spPr>
      </p:pic>
      <p:sp>
        <p:nvSpPr>
          <p:cNvPr id="105" name="Google Shape;105;p33"/>
          <p:cNvSpPr/>
          <p:nvPr>
            <p:ph idx="3" type="pic"/>
          </p:nvPr>
        </p:nvSpPr>
        <p:spPr>
          <a:xfrm>
            <a:off x="249877" y="301351"/>
            <a:ext cx="267600" cy="267600"/>
          </a:xfrm>
          <a:prstGeom prst="ellipse">
            <a:avLst/>
          </a:prstGeom>
          <a:noFill/>
          <a:ln>
            <a:noFill/>
          </a:ln>
        </p:spPr>
      </p:sp>
      <p:sp>
        <p:nvSpPr>
          <p:cNvPr id="106" name="Google Shape;106;p33"/>
          <p:cNvSpPr/>
          <p:nvPr>
            <p:ph idx="4" type="pic"/>
          </p:nvPr>
        </p:nvSpPr>
        <p:spPr>
          <a:xfrm>
            <a:off x="446652" y="304001"/>
            <a:ext cx="267600" cy="267600"/>
          </a:xfrm>
          <a:prstGeom prst="ellipse">
            <a:avLst/>
          </a:prstGeom>
          <a:noFill/>
          <a:ln>
            <a:noFill/>
          </a:ln>
        </p:spPr>
      </p:sp>
      <p:sp>
        <p:nvSpPr>
          <p:cNvPr id="107" name="Google Shape;107;p33"/>
          <p:cNvSpPr/>
          <p:nvPr>
            <p:ph idx="5" type="pic"/>
          </p:nvPr>
        </p:nvSpPr>
        <p:spPr>
          <a:xfrm>
            <a:off x="641752" y="304001"/>
            <a:ext cx="267600" cy="267600"/>
          </a:xfrm>
          <a:prstGeom prst="ellipse">
            <a:avLst/>
          </a:prstGeom>
          <a:noFill/>
          <a:ln>
            <a:noFill/>
          </a:ln>
        </p:spPr>
      </p:sp>
      <p:sp>
        <p:nvSpPr>
          <p:cNvPr id="108" name="Google Shape;108;p33"/>
          <p:cNvSpPr txBox="1"/>
          <p:nvPr>
            <p:ph idx="6" type="subTitle"/>
          </p:nvPr>
        </p:nvSpPr>
        <p:spPr>
          <a:xfrm>
            <a:off x="1016466" y="264716"/>
            <a:ext cx="2789700" cy="343500"/>
          </a:xfrm>
          <a:prstGeom prst="rect">
            <a:avLst/>
          </a:prstGeom>
          <a:noFill/>
          <a:ln>
            <a:noFill/>
          </a:ln>
        </p:spPr>
        <p:txBody>
          <a:bodyPr anchorCtr="0" anchor="b" bIns="91425" lIns="91425" spcFirstLastPara="1" rIns="91425" wrap="square" tIns="91425">
            <a:noAutofit/>
          </a:bodyPr>
          <a:lstStyle>
            <a:lvl1pPr lvl="0" marR="0" algn="l">
              <a:lnSpc>
                <a:spcPct val="99166"/>
              </a:lnSpc>
              <a:spcBef>
                <a:spcPts val="0"/>
              </a:spcBef>
              <a:spcAft>
                <a:spcPts val="0"/>
              </a:spcAft>
              <a:buSzPts val="1800"/>
              <a:buNone/>
              <a:defRPr sz="900">
                <a:solidFill>
                  <a:schemeClr val="lt1"/>
                </a:solidFill>
                <a:latin typeface="Inter Medium"/>
                <a:ea typeface="Inter Medium"/>
                <a:cs typeface="Inter Medium"/>
                <a:sym typeface="Inter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Light 2">
  <p:cSld name="CUSTOM_7_1">
    <p:bg>
      <p:bgPr>
        <a:solidFill>
          <a:schemeClr val="lt1"/>
        </a:solidFill>
      </p:bgPr>
    </p:bg>
    <p:spTree>
      <p:nvGrpSpPr>
        <p:cNvPr id="109" name="Shape 109"/>
        <p:cNvGrpSpPr/>
        <p:nvPr/>
      </p:nvGrpSpPr>
      <p:grpSpPr>
        <a:xfrm>
          <a:off x="0" y="0"/>
          <a:ext cx="0" cy="0"/>
          <a:chOff x="0" y="0"/>
          <a:chExt cx="0" cy="0"/>
        </a:xfrm>
      </p:grpSpPr>
      <p:pic>
        <p:nvPicPr>
          <p:cNvPr id="110" name="Google Shape;110;p34" title="Vector.png"/>
          <p:cNvPicPr preferRelativeResize="0"/>
          <p:nvPr/>
        </p:nvPicPr>
        <p:blipFill rotWithShape="1">
          <a:blip r:embed="rId2">
            <a:alphaModFix/>
          </a:blip>
          <a:srcRect b="0" l="0" r="0" t="0"/>
          <a:stretch/>
        </p:blipFill>
        <p:spPr>
          <a:xfrm>
            <a:off x="266702" y="4705220"/>
            <a:ext cx="971549" cy="186233"/>
          </a:xfrm>
          <a:prstGeom prst="rect">
            <a:avLst/>
          </a:prstGeom>
          <a:noFill/>
          <a:ln>
            <a:noFill/>
          </a:ln>
        </p:spPr>
      </p:pic>
      <p:sp>
        <p:nvSpPr>
          <p:cNvPr id="111" name="Google Shape;111;p34"/>
          <p:cNvSpPr txBox="1"/>
          <p:nvPr>
            <p:ph type="title"/>
          </p:nvPr>
        </p:nvSpPr>
        <p:spPr>
          <a:xfrm>
            <a:off x="167896" y="1057561"/>
            <a:ext cx="3615600" cy="16563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FF5F33"/>
              </a:buClr>
              <a:buSzPts val="6200"/>
              <a:buFont typeface="Arial"/>
              <a:buNone/>
              <a:defRPr sz="40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2" name="Google Shape;112;p34"/>
          <p:cNvSpPr txBox="1"/>
          <p:nvPr>
            <p:ph idx="1" type="subTitle"/>
          </p:nvPr>
        </p:nvSpPr>
        <p:spPr>
          <a:xfrm>
            <a:off x="167909" y="2671665"/>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13" name="Google Shape;113;p34"/>
          <p:cNvSpPr/>
          <p:nvPr>
            <p:ph idx="2" type="pic"/>
          </p:nvPr>
        </p:nvSpPr>
        <p:spPr>
          <a:xfrm>
            <a:off x="249877" y="301351"/>
            <a:ext cx="267600" cy="267600"/>
          </a:xfrm>
          <a:prstGeom prst="ellipse">
            <a:avLst/>
          </a:prstGeom>
          <a:noFill/>
          <a:ln>
            <a:noFill/>
          </a:ln>
        </p:spPr>
      </p:sp>
      <p:sp>
        <p:nvSpPr>
          <p:cNvPr id="114" name="Google Shape;114;p34"/>
          <p:cNvSpPr/>
          <p:nvPr>
            <p:ph idx="3" type="pic"/>
          </p:nvPr>
        </p:nvSpPr>
        <p:spPr>
          <a:xfrm>
            <a:off x="446652" y="304001"/>
            <a:ext cx="267600" cy="267600"/>
          </a:xfrm>
          <a:prstGeom prst="ellipse">
            <a:avLst/>
          </a:prstGeom>
          <a:noFill/>
          <a:ln>
            <a:noFill/>
          </a:ln>
        </p:spPr>
      </p:sp>
      <p:sp>
        <p:nvSpPr>
          <p:cNvPr id="115" name="Google Shape;115;p34"/>
          <p:cNvSpPr/>
          <p:nvPr>
            <p:ph idx="4" type="pic"/>
          </p:nvPr>
        </p:nvSpPr>
        <p:spPr>
          <a:xfrm>
            <a:off x="641752" y="304001"/>
            <a:ext cx="267600" cy="267600"/>
          </a:xfrm>
          <a:prstGeom prst="ellipse">
            <a:avLst/>
          </a:prstGeom>
          <a:noFill/>
          <a:ln>
            <a:noFill/>
          </a:ln>
        </p:spPr>
      </p:sp>
      <p:sp>
        <p:nvSpPr>
          <p:cNvPr id="116" name="Google Shape;116;p34"/>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descr="preencoded.png" id="117" name="Google Shape;117;p34"/>
          <p:cNvPicPr preferRelativeResize="0"/>
          <p:nvPr/>
        </p:nvPicPr>
        <p:blipFill rotWithShape="1">
          <a:blip r:embed="rId3">
            <a:alphaModFix/>
          </a:blip>
          <a:srcRect b="0" l="0" r="0" t="0"/>
          <a:stretch/>
        </p:blipFill>
        <p:spPr>
          <a:xfrm>
            <a:off x="7967663" y="4800600"/>
            <a:ext cx="1023938" cy="190500"/>
          </a:xfrm>
          <a:prstGeom prst="rect">
            <a:avLst/>
          </a:prstGeom>
          <a:noFill/>
          <a:ln>
            <a:noFill/>
          </a:ln>
        </p:spPr>
      </p:pic>
      <p:sp>
        <p:nvSpPr>
          <p:cNvPr id="118" name="Google Shape;118;p34"/>
          <p:cNvSpPr/>
          <p:nvPr>
            <p:ph idx="6" type="pic"/>
          </p:nvPr>
        </p:nvSpPr>
        <p:spPr>
          <a:xfrm>
            <a:off x="4567225" y="152550"/>
            <a:ext cx="4424400" cy="4838700"/>
          </a:xfrm>
          <a:prstGeom prst="roundRect">
            <a:avLst>
              <a:gd fmla="val 4528"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CUSTOM_6_1">
    <p:bg>
      <p:bgPr>
        <a:solidFill>
          <a:schemeClr val="lt2"/>
        </a:solidFill>
      </p:bgPr>
    </p:bg>
    <p:spTree>
      <p:nvGrpSpPr>
        <p:cNvPr id="119" name="Shape 119"/>
        <p:cNvGrpSpPr/>
        <p:nvPr/>
      </p:nvGrpSpPr>
      <p:grpSpPr>
        <a:xfrm>
          <a:off x="0" y="0"/>
          <a:ext cx="0" cy="0"/>
          <a:chOff x="0" y="0"/>
          <a:chExt cx="0" cy="0"/>
        </a:xfrm>
      </p:grpSpPr>
      <p:pic>
        <p:nvPicPr>
          <p:cNvPr id="120" name="Google Shape;120;p35"/>
          <p:cNvPicPr preferRelativeResize="0"/>
          <p:nvPr/>
        </p:nvPicPr>
        <p:blipFill rotWithShape="1">
          <a:blip r:embed="rId2">
            <a:alphaModFix/>
          </a:blip>
          <a:srcRect b="0" l="0" r="0" t="0"/>
          <a:stretch/>
        </p:blipFill>
        <p:spPr>
          <a:xfrm>
            <a:off x="152400" y="1739900"/>
            <a:ext cx="8811471" cy="3028950"/>
          </a:xfrm>
          <a:prstGeom prst="rect">
            <a:avLst/>
          </a:prstGeom>
          <a:noFill/>
          <a:ln>
            <a:noFill/>
          </a:ln>
        </p:spPr>
      </p:pic>
      <p:sp>
        <p:nvSpPr>
          <p:cNvPr id="121" name="Google Shape;121;p35"/>
          <p:cNvSpPr txBox="1"/>
          <p:nvPr>
            <p:ph idx="1" type="subTitle"/>
          </p:nvPr>
        </p:nvSpPr>
        <p:spPr>
          <a:xfrm>
            <a:off x="667134"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22" name="Google Shape;122;p35"/>
          <p:cNvSpPr txBox="1"/>
          <p:nvPr>
            <p:ph idx="2" type="subTitle"/>
          </p:nvPr>
        </p:nvSpPr>
        <p:spPr>
          <a:xfrm>
            <a:off x="271735"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23" name="Google Shape;123;p35"/>
          <p:cNvSpPr txBox="1"/>
          <p:nvPr>
            <p:ph type="title"/>
          </p:nvPr>
        </p:nvSpPr>
        <p:spPr>
          <a:xfrm>
            <a:off x="152400" y="218507"/>
            <a:ext cx="8369100" cy="1044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124" name="Google Shape;124;p35"/>
          <p:cNvCxnSpPr/>
          <p:nvPr/>
        </p:nvCxnSpPr>
        <p:spPr>
          <a:xfrm>
            <a:off x="379272" y="2801114"/>
            <a:ext cx="8175900" cy="0"/>
          </a:xfrm>
          <a:prstGeom prst="straightConnector1">
            <a:avLst/>
          </a:prstGeom>
          <a:noFill/>
          <a:ln cap="flat" cmpd="sng" w="9525">
            <a:solidFill>
              <a:schemeClr val="dk2"/>
            </a:solidFill>
            <a:prstDash val="solid"/>
            <a:round/>
            <a:headEnd len="sm" w="sm" type="none"/>
            <a:tailEnd len="sm" w="sm" type="none"/>
          </a:ln>
        </p:spPr>
      </p:cxnSp>
      <p:cxnSp>
        <p:nvCxnSpPr>
          <p:cNvPr id="125" name="Google Shape;125;p35"/>
          <p:cNvCxnSpPr/>
          <p:nvPr/>
        </p:nvCxnSpPr>
        <p:spPr>
          <a:xfrm>
            <a:off x="379272" y="3258177"/>
            <a:ext cx="8175900" cy="0"/>
          </a:xfrm>
          <a:prstGeom prst="straightConnector1">
            <a:avLst/>
          </a:prstGeom>
          <a:noFill/>
          <a:ln cap="flat" cmpd="sng" w="9525">
            <a:solidFill>
              <a:schemeClr val="dk2"/>
            </a:solidFill>
            <a:prstDash val="solid"/>
            <a:round/>
            <a:headEnd len="sm" w="sm" type="none"/>
            <a:tailEnd len="sm" w="sm" type="none"/>
          </a:ln>
        </p:spPr>
      </p:cxnSp>
      <p:cxnSp>
        <p:nvCxnSpPr>
          <p:cNvPr id="126" name="Google Shape;126;p35"/>
          <p:cNvCxnSpPr/>
          <p:nvPr/>
        </p:nvCxnSpPr>
        <p:spPr>
          <a:xfrm>
            <a:off x="379272" y="3704014"/>
            <a:ext cx="8175900" cy="0"/>
          </a:xfrm>
          <a:prstGeom prst="straightConnector1">
            <a:avLst/>
          </a:prstGeom>
          <a:noFill/>
          <a:ln cap="flat" cmpd="sng" w="9525">
            <a:solidFill>
              <a:schemeClr val="dk2"/>
            </a:solidFill>
            <a:prstDash val="solid"/>
            <a:round/>
            <a:headEnd len="sm" w="sm" type="none"/>
            <a:tailEnd len="sm" w="sm" type="none"/>
          </a:ln>
        </p:spPr>
      </p:cxnSp>
      <p:cxnSp>
        <p:nvCxnSpPr>
          <p:cNvPr id="127" name="Google Shape;127;p35"/>
          <p:cNvCxnSpPr/>
          <p:nvPr/>
        </p:nvCxnSpPr>
        <p:spPr>
          <a:xfrm>
            <a:off x="379272" y="4163464"/>
            <a:ext cx="8175900" cy="0"/>
          </a:xfrm>
          <a:prstGeom prst="straightConnector1">
            <a:avLst/>
          </a:prstGeom>
          <a:noFill/>
          <a:ln cap="flat" cmpd="sng" w="9525">
            <a:solidFill>
              <a:schemeClr val="dk2"/>
            </a:solidFill>
            <a:prstDash val="solid"/>
            <a:round/>
            <a:headEnd len="sm" w="sm" type="none"/>
            <a:tailEnd len="sm" w="sm" type="none"/>
          </a:ln>
        </p:spPr>
      </p:cxnSp>
      <p:sp>
        <p:nvSpPr>
          <p:cNvPr id="128" name="Google Shape;128;p35"/>
          <p:cNvSpPr txBox="1"/>
          <p:nvPr>
            <p:ph idx="3" type="subTitle"/>
          </p:nvPr>
        </p:nvSpPr>
        <p:spPr>
          <a:xfrm>
            <a:off x="4906625"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29" name="Google Shape;129;p35"/>
          <p:cNvSpPr txBox="1"/>
          <p:nvPr>
            <p:ph idx="4" type="subTitle"/>
          </p:nvPr>
        </p:nvSpPr>
        <p:spPr>
          <a:xfrm>
            <a:off x="4511226"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0" name="Google Shape;130;p35"/>
          <p:cNvSpPr txBox="1"/>
          <p:nvPr>
            <p:ph idx="5" type="subTitle"/>
          </p:nvPr>
        </p:nvSpPr>
        <p:spPr>
          <a:xfrm>
            <a:off x="667134"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1" name="Google Shape;131;p35"/>
          <p:cNvSpPr txBox="1"/>
          <p:nvPr>
            <p:ph idx="6" type="subTitle"/>
          </p:nvPr>
        </p:nvSpPr>
        <p:spPr>
          <a:xfrm>
            <a:off x="271735"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2" name="Google Shape;132;p35"/>
          <p:cNvSpPr txBox="1"/>
          <p:nvPr>
            <p:ph idx="7" type="subTitle"/>
          </p:nvPr>
        </p:nvSpPr>
        <p:spPr>
          <a:xfrm>
            <a:off x="4906625"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3" name="Google Shape;133;p35"/>
          <p:cNvSpPr txBox="1"/>
          <p:nvPr>
            <p:ph idx="8" type="subTitle"/>
          </p:nvPr>
        </p:nvSpPr>
        <p:spPr>
          <a:xfrm>
            <a:off x="4511226"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4" name="Google Shape;134;p35"/>
          <p:cNvSpPr txBox="1"/>
          <p:nvPr>
            <p:ph idx="9" type="subTitle"/>
          </p:nvPr>
        </p:nvSpPr>
        <p:spPr>
          <a:xfrm>
            <a:off x="667134"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5" name="Google Shape;135;p35"/>
          <p:cNvSpPr txBox="1"/>
          <p:nvPr>
            <p:ph idx="13" type="subTitle"/>
          </p:nvPr>
        </p:nvSpPr>
        <p:spPr>
          <a:xfrm>
            <a:off x="271735"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6" name="Google Shape;136;p35"/>
          <p:cNvSpPr txBox="1"/>
          <p:nvPr>
            <p:ph idx="14" type="subTitle"/>
          </p:nvPr>
        </p:nvSpPr>
        <p:spPr>
          <a:xfrm>
            <a:off x="4906625"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7" name="Google Shape;137;p35"/>
          <p:cNvSpPr txBox="1"/>
          <p:nvPr>
            <p:ph idx="15" type="subTitle"/>
          </p:nvPr>
        </p:nvSpPr>
        <p:spPr>
          <a:xfrm>
            <a:off x="4511226"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8" name="Google Shape;138;p35"/>
          <p:cNvSpPr txBox="1"/>
          <p:nvPr>
            <p:ph idx="16" type="subTitle"/>
          </p:nvPr>
        </p:nvSpPr>
        <p:spPr>
          <a:xfrm>
            <a:off x="667134"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9" name="Google Shape;139;p35"/>
          <p:cNvSpPr txBox="1"/>
          <p:nvPr>
            <p:ph idx="17" type="subTitle"/>
          </p:nvPr>
        </p:nvSpPr>
        <p:spPr>
          <a:xfrm>
            <a:off x="271735"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0" name="Google Shape;140;p35"/>
          <p:cNvSpPr txBox="1"/>
          <p:nvPr>
            <p:ph idx="18" type="subTitle"/>
          </p:nvPr>
        </p:nvSpPr>
        <p:spPr>
          <a:xfrm>
            <a:off x="4906625"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41" name="Google Shape;141;p35"/>
          <p:cNvSpPr txBox="1"/>
          <p:nvPr>
            <p:ph idx="19" type="subTitle"/>
          </p:nvPr>
        </p:nvSpPr>
        <p:spPr>
          <a:xfrm>
            <a:off x="4511226"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2" name="Google Shape;142;p35"/>
          <p:cNvSpPr txBox="1"/>
          <p:nvPr>
            <p:ph idx="20" type="subTitle"/>
          </p:nvPr>
        </p:nvSpPr>
        <p:spPr>
          <a:xfrm>
            <a:off x="667134"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43" name="Google Shape;143;p35"/>
          <p:cNvSpPr txBox="1"/>
          <p:nvPr>
            <p:ph idx="21" type="subTitle"/>
          </p:nvPr>
        </p:nvSpPr>
        <p:spPr>
          <a:xfrm>
            <a:off x="271735"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4" name="Google Shape;144;p35"/>
          <p:cNvSpPr txBox="1"/>
          <p:nvPr>
            <p:ph idx="22" type="subTitle"/>
          </p:nvPr>
        </p:nvSpPr>
        <p:spPr>
          <a:xfrm>
            <a:off x="4906625"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45" name="Google Shape;145;p35"/>
          <p:cNvSpPr txBox="1"/>
          <p:nvPr>
            <p:ph idx="23" type="subTitle"/>
          </p:nvPr>
        </p:nvSpPr>
        <p:spPr>
          <a:xfrm>
            <a:off x="4511226"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p:cSld name="CUSTOM_8">
    <p:bg>
      <p:bgPr>
        <a:solidFill>
          <a:schemeClr val="accent1"/>
        </a:solidFill>
      </p:bgPr>
    </p:bg>
    <p:spTree>
      <p:nvGrpSpPr>
        <p:cNvPr id="146" name="Shape 146"/>
        <p:cNvGrpSpPr/>
        <p:nvPr/>
      </p:nvGrpSpPr>
      <p:grpSpPr>
        <a:xfrm>
          <a:off x="0" y="0"/>
          <a:ext cx="0" cy="0"/>
          <a:chOff x="0" y="0"/>
          <a:chExt cx="0" cy="0"/>
        </a:xfrm>
      </p:grpSpPr>
      <p:pic>
        <p:nvPicPr>
          <p:cNvPr id="147" name="Google Shape;147;p36"/>
          <p:cNvPicPr preferRelativeResize="0"/>
          <p:nvPr/>
        </p:nvPicPr>
        <p:blipFill rotWithShape="1">
          <a:blip r:embed="rId2">
            <a:alphaModFix/>
          </a:blip>
          <a:srcRect b="0" l="0" r="0" t="0"/>
          <a:stretch/>
        </p:blipFill>
        <p:spPr>
          <a:xfrm>
            <a:off x="159600" y="1739900"/>
            <a:ext cx="8811471" cy="3028950"/>
          </a:xfrm>
          <a:prstGeom prst="rect">
            <a:avLst/>
          </a:prstGeom>
          <a:noFill/>
          <a:ln>
            <a:noFill/>
          </a:ln>
        </p:spPr>
      </p:pic>
      <p:sp>
        <p:nvSpPr>
          <p:cNvPr id="148" name="Google Shape;148;p36"/>
          <p:cNvSpPr txBox="1"/>
          <p:nvPr>
            <p:ph idx="1" type="subTitle"/>
          </p:nvPr>
        </p:nvSpPr>
        <p:spPr>
          <a:xfrm>
            <a:off x="4838700" y="23440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49" name="Google Shape;149;p36"/>
          <p:cNvSpPr txBox="1"/>
          <p:nvPr>
            <p:ph idx="2" type="subTitle"/>
          </p:nvPr>
        </p:nvSpPr>
        <p:spPr>
          <a:xfrm>
            <a:off x="4838700" y="2801125"/>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0" name="Google Shape;150;p36"/>
          <p:cNvSpPr txBox="1"/>
          <p:nvPr>
            <p:ph idx="3" type="subTitle"/>
          </p:nvPr>
        </p:nvSpPr>
        <p:spPr>
          <a:xfrm>
            <a:off x="4838700" y="3258175"/>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1" name="Google Shape;151;p36"/>
          <p:cNvSpPr txBox="1"/>
          <p:nvPr>
            <p:ph idx="4" type="subTitle"/>
          </p:nvPr>
        </p:nvSpPr>
        <p:spPr>
          <a:xfrm>
            <a:off x="4838700" y="36975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2" name="Google Shape;152;p36"/>
          <p:cNvSpPr txBox="1"/>
          <p:nvPr>
            <p:ph idx="5" type="subTitle"/>
          </p:nvPr>
        </p:nvSpPr>
        <p:spPr>
          <a:xfrm>
            <a:off x="4838700" y="4163476"/>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3" name="Google Shape;153;p36"/>
          <p:cNvSpPr txBox="1"/>
          <p:nvPr>
            <p:ph type="title"/>
          </p:nvPr>
        </p:nvSpPr>
        <p:spPr>
          <a:xfrm>
            <a:off x="152400" y="218507"/>
            <a:ext cx="8369100" cy="1044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36"/>
          <p:cNvSpPr txBox="1"/>
          <p:nvPr>
            <p:ph idx="6" type="subTitle"/>
          </p:nvPr>
        </p:nvSpPr>
        <p:spPr>
          <a:xfrm>
            <a:off x="667134"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55" name="Google Shape;155;p36"/>
          <p:cNvSpPr txBox="1"/>
          <p:nvPr>
            <p:ph idx="7" type="subTitle"/>
          </p:nvPr>
        </p:nvSpPr>
        <p:spPr>
          <a:xfrm>
            <a:off x="271735"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cxnSp>
        <p:nvCxnSpPr>
          <p:cNvPr id="156" name="Google Shape;156;p36"/>
          <p:cNvCxnSpPr/>
          <p:nvPr/>
        </p:nvCxnSpPr>
        <p:spPr>
          <a:xfrm>
            <a:off x="379272" y="2801114"/>
            <a:ext cx="8175900" cy="0"/>
          </a:xfrm>
          <a:prstGeom prst="straightConnector1">
            <a:avLst/>
          </a:prstGeom>
          <a:noFill/>
          <a:ln cap="flat" cmpd="sng" w="9525">
            <a:solidFill>
              <a:schemeClr val="dk2"/>
            </a:solidFill>
            <a:prstDash val="solid"/>
            <a:round/>
            <a:headEnd len="sm" w="sm" type="none"/>
            <a:tailEnd len="sm" w="sm" type="none"/>
          </a:ln>
        </p:spPr>
      </p:cxnSp>
      <p:cxnSp>
        <p:nvCxnSpPr>
          <p:cNvPr id="157" name="Google Shape;157;p36"/>
          <p:cNvCxnSpPr/>
          <p:nvPr/>
        </p:nvCxnSpPr>
        <p:spPr>
          <a:xfrm>
            <a:off x="379272" y="3258177"/>
            <a:ext cx="8175900" cy="0"/>
          </a:xfrm>
          <a:prstGeom prst="straightConnector1">
            <a:avLst/>
          </a:prstGeom>
          <a:noFill/>
          <a:ln cap="flat" cmpd="sng" w="9525">
            <a:solidFill>
              <a:schemeClr val="dk2"/>
            </a:solidFill>
            <a:prstDash val="solid"/>
            <a:round/>
            <a:headEnd len="sm" w="sm" type="none"/>
            <a:tailEnd len="sm" w="sm" type="none"/>
          </a:ln>
        </p:spPr>
      </p:cxnSp>
      <p:cxnSp>
        <p:nvCxnSpPr>
          <p:cNvPr id="158" name="Google Shape;158;p36"/>
          <p:cNvCxnSpPr/>
          <p:nvPr/>
        </p:nvCxnSpPr>
        <p:spPr>
          <a:xfrm>
            <a:off x="379272" y="3704014"/>
            <a:ext cx="8175900" cy="0"/>
          </a:xfrm>
          <a:prstGeom prst="straightConnector1">
            <a:avLst/>
          </a:prstGeom>
          <a:noFill/>
          <a:ln cap="flat" cmpd="sng" w="9525">
            <a:solidFill>
              <a:schemeClr val="dk2"/>
            </a:solidFill>
            <a:prstDash val="solid"/>
            <a:round/>
            <a:headEnd len="sm" w="sm" type="none"/>
            <a:tailEnd len="sm" w="sm" type="none"/>
          </a:ln>
        </p:spPr>
      </p:cxnSp>
      <p:cxnSp>
        <p:nvCxnSpPr>
          <p:cNvPr id="159" name="Google Shape;159;p36"/>
          <p:cNvCxnSpPr/>
          <p:nvPr/>
        </p:nvCxnSpPr>
        <p:spPr>
          <a:xfrm>
            <a:off x="379272" y="4163464"/>
            <a:ext cx="8175900" cy="0"/>
          </a:xfrm>
          <a:prstGeom prst="straightConnector1">
            <a:avLst/>
          </a:prstGeom>
          <a:noFill/>
          <a:ln cap="flat" cmpd="sng" w="9525">
            <a:solidFill>
              <a:schemeClr val="dk2"/>
            </a:solidFill>
            <a:prstDash val="solid"/>
            <a:round/>
            <a:headEnd len="sm" w="sm" type="none"/>
            <a:tailEnd len="sm" w="sm" type="none"/>
          </a:ln>
        </p:spPr>
      </p:cxnSp>
      <p:sp>
        <p:nvSpPr>
          <p:cNvPr id="160" name="Google Shape;160;p36"/>
          <p:cNvSpPr txBox="1"/>
          <p:nvPr>
            <p:ph idx="8" type="subTitle"/>
          </p:nvPr>
        </p:nvSpPr>
        <p:spPr>
          <a:xfrm>
            <a:off x="667134"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1" name="Google Shape;161;p36"/>
          <p:cNvSpPr txBox="1"/>
          <p:nvPr>
            <p:ph idx="9" type="subTitle"/>
          </p:nvPr>
        </p:nvSpPr>
        <p:spPr>
          <a:xfrm>
            <a:off x="271735"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2" name="Google Shape;162;p36"/>
          <p:cNvSpPr txBox="1"/>
          <p:nvPr>
            <p:ph idx="13" type="subTitle"/>
          </p:nvPr>
        </p:nvSpPr>
        <p:spPr>
          <a:xfrm>
            <a:off x="667134"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3" name="Google Shape;163;p36"/>
          <p:cNvSpPr txBox="1"/>
          <p:nvPr>
            <p:ph idx="14" type="subTitle"/>
          </p:nvPr>
        </p:nvSpPr>
        <p:spPr>
          <a:xfrm>
            <a:off x="271735"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4" name="Google Shape;164;p36"/>
          <p:cNvSpPr txBox="1"/>
          <p:nvPr>
            <p:ph idx="15" type="subTitle"/>
          </p:nvPr>
        </p:nvSpPr>
        <p:spPr>
          <a:xfrm>
            <a:off x="667134"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5" name="Google Shape;165;p36"/>
          <p:cNvSpPr txBox="1"/>
          <p:nvPr>
            <p:ph idx="16" type="subTitle"/>
          </p:nvPr>
        </p:nvSpPr>
        <p:spPr>
          <a:xfrm>
            <a:off x="271735"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6" name="Google Shape;166;p36"/>
          <p:cNvSpPr txBox="1"/>
          <p:nvPr>
            <p:ph idx="17" type="subTitle"/>
          </p:nvPr>
        </p:nvSpPr>
        <p:spPr>
          <a:xfrm>
            <a:off x="667134"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7" name="Google Shape;167;p36"/>
          <p:cNvSpPr txBox="1"/>
          <p:nvPr>
            <p:ph idx="18" type="subTitle"/>
          </p:nvPr>
        </p:nvSpPr>
        <p:spPr>
          <a:xfrm>
            <a:off x="271735"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1">
  <p:cSld name="CUSTOM_8_1">
    <p:bg>
      <p:bgPr>
        <a:solidFill>
          <a:srgbClr val="FFD6CC"/>
        </a:solidFill>
      </p:bgPr>
    </p:bg>
    <p:spTree>
      <p:nvGrpSpPr>
        <p:cNvPr id="168" name="Shape 168"/>
        <p:cNvGrpSpPr/>
        <p:nvPr/>
      </p:nvGrpSpPr>
      <p:grpSpPr>
        <a:xfrm>
          <a:off x="0" y="0"/>
          <a:ext cx="0" cy="0"/>
          <a:chOff x="0" y="0"/>
          <a:chExt cx="0" cy="0"/>
        </a:xfrm>
      </p:grpSpPr>
      <p:pic>
        <p:nvPicPr>
          <p:cNvPr id="169" name="Google Shape;169;p37"/>
          <p:cNvPicPr preferRelativeResize="0"/>
          <p:nvPr/>
        </p:nvPicPr>
        <p:blipFill rotWithShape="1">
          <a:blip r:embed="rId2">
            <a:alphaModFix/>
          </a:blip>
          <a:srcRect b="0" l="0" r="0" t="0"/>
          <a:stretch/>
        </p:blipFill>
        <p:spPr>
          <a:xfrm>
            <a:off x="166250" y="1746648"/>
            <a:ext cx="8811489" cy="3028949"/>
          </a:xfrm>
          <a:prstGeom prst="rect">
            <a:avLst/>
          </a:prstGeom>
          <a:noFill/>
          <a:ln>
            <a:noFill/>
          </a:ln>
        </p:spPr>
      </p:pic>
      <p:sp>
        <p:nvSpPr>
          <p:cNvPr id="170" name="Google Shape;170;p37"/>
          <p:cNvSpPr txBox="1"/>
          <p:nvPr>
            <p:ph idx="1" type="subTitle"/>
          </p:nvPr>
        </p:nvSpPr>
        <p:spPr>
          <a:xfrm>
            <a:off x="4838700" y="23440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1" name="Google Shape;171;p37"/>
          <p:cNvSpPr txBox="1"/>
          <p:nvPr>
            <p:ph idx="2" type="subTitle"/>
          </p:nvPr>
        </p:nvSpPr>
        <p:spPr>
          <a:xfrm>
            <a:off x="4838700" y="2801125"/>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2" name="Google Shape;172;p37"/>
          <p:cNvSpPr txBox="1"/>
          <p:nvPr>
            <p:ph idx="3" type="subTitle"/>
          </p:nvPr>
        </p:nvSpPr>
        <p:spPr>
          <a:xfrm>
            <a:off x="4838700" y="3258175"/>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3" name="Google Shape;173;p37"/>
          <p:cNvSpPr txBox="1"/>
          <p:nvPr>
            <p:ph idx="4" type="subTitle"/>
          </p:nvPr>
        </p:nvSpPr>
        <p:spPr>
          <a:xfrm>
            <a:off x="4838700" y="36975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4" name="Google Shape;174;p37"/>
          <p:cNvSpPr txBox="1"/>
          <p:nvPr>
            <p:ph idx="5" type="subTitle"/>
          </p:nvPr>
        </p:nvSpPr>
        <p:spPr>
          <a:xfrm>
            <a:off x="4838700" y="4163476"/>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5" name="Google Shape;175;p37"/>
          <p:cNvSpPr txBox="1"/>
          <p:nvPr>
            <p:ph type="title"/>
          </p:nvPr>
        </p:nvSpPr>
        <p:spPr>
          <a:xfrm>
            <a:off x="152400" y="218507"/>
            <a:ext cx="8369100" cy="1044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6" name="Google Shape;176;p37"/>
          <p:cNvSpPr txBox="1"/>
          <p:nvPr>
            <p:ph idx="6" type="subTitle"/>
          </p:nvPr>
        </p:nvSpPr>
        <p:spPr>
          <a:xfrm>
            <a:off x="667134"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77" name="Google Shape;177;p37"/>
          <p:cNvSpPr txBox="1"/>
          <p:nvPr>
            <p:ph idx="7" type="subTitle"/>
          </p:nvPr>
        </p:nvSpPr>
        <p:spPr>
          <a:xfrm>
            <a:off x="271735"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cxnSp>
        <p:nvCxnSpPr>
          <p:cNvPr id="178" name="Google Shape;178;p37"/>
          <p:cNvCxnSpPr/>
          <p:nvPr/>
        </p:nvCxnSpPr>
        <p:spPr>
          <a:xfrm>
            <a:off x="379272" y="2801114"/>
            <a:ext cx="8175900" cy="0"/>
          </a:xfrm>
          <a:prstGeom prst="straightConnector1">
            <a:avLst/>
          </a:prstGeom>
          <a:noFill/>
          <a:ln cap="flat" cmpd="sng" w="9525">
            <a:solidFill>
              <a:schemeClr val="accent3"/>
            </a:solidFill>
            <a:prstDash val="solid"/>
            <a:round/>
            <a:headEnd len="sm" w="sm" type="none"/>
            <a:tailEnd len="sm" w="sm" type="none"/>
          </a:ln>
        </p:spPr>
      </p:cxnSp>
      <p:cxnSp>
        <p:nvCxnSpPr>
          <p:cNvPr id="179" name="Google Shape;179;p37"/>
          <p:cNvCxnSpPr/>
          <p:nvPr/>
        </p:nvCxnSpPr>
        <p:spPr>
          <a:xfrm>
            <a:off x="379272" y="3258177"/>
            <a:ext cx="8175900" cy="0"/>
          </a:xfrm>
          <a:prstGeom prst="straightConnector1">
            <a:avLst/>
          </a:prstGeom>
          <a:noFill/>
          <a:ln cap="flat" cmpd="sng" w="9525">
            <a:solidFill>
              <a:schemeClr val="accent3"/>
            </a:solidFill>
            <a:prstDash val="solid"/>
            <a:round/>
            <a:headEnd len="sm" w="sm" type="none"/>
            <a:tailEnd len="sm" w="sm" type="none"/>
          </a:ln>
        </p:spPr>
      </p:cxnSp>
      <p:cxnSp>
        <p:nvCxnSpPr>
          <p:cNvPr id="180" name="Google Shape;180;p37"/>
          <p:cNvCxnSpPr/>
          <p:nvPr/>
        </p:nvCxnSpPr>
        <p:spPr>
          <a:xfrm>
            <a:off x="379272" y="3704014"/>
            <a:ext cx="8175900" cy="0"/>
          </a:xfrm>
          <a:prstGeom prst="straightConnector1">
            <a:avLst/>
          </a:prstGeom>
          <a:noFill/>
          <a:ln cap="flat" cmpd="sng" w="9525">
            <a:solidFill>
              <a:schemeClr val="accent3"/>
            </a:solidFill>
            <a:prstDash val="solid"/>
            <a:round/>
            <a:headEnd len="sm" w="sm" type="none"/>
            <a:tailEnd len="sm" w="sm" type="none"/>
          </a:ln>
        </p:spPr>
      </p:cxnSp>
      <p:cxnSp>
        <p:nvCxnSpPr>
          <p:cNvPr id="181" name="Google Shape;181;p37"/>
          <p:cNvCxnSpPr/>
          <p:nvPr/>
        </p:nvCxnSpPr>
        <p:spPr>
          <a:xfrm>
            <a:off x="379272" y="4163464"/>
            <a:ext cx="8175900" cy="0"/>
          </a:xfrm>
          <a:prstGeom prst="straightConnector1">
            <a:avLst/>
          </a:prstGeom>
          <a:noFill/>
          <a:ln cap="flat" cmpd="sng" w="9525">
            <a:solidFill>
              <a:schemeClr val="accent3"/>
            </a:solidFill>
            <a:prstDash val="solid"/>
            <a:round/>
            <a:headEnd len="sm" w="sm" type="none"/>
            <a:tailEnd len="sm" w="sm" type="none"/>
          </a:ln>
        </p:spPr>
      </p:cxnSp>
      <p:sp>
        <p:nvSpPr>
          <p:cNvPr id="182" name="Google Shape;182;p37"/>
          <p:cNvSpPr txBox="1"/>
          <p:nvPr>
            <p:ph idx="8" type="subTitle"/>
          </p:nvPr>
        </p:nvSpPr>
        <p:spPr>
          <a:xfrm>
            <a:off x="667134"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3" name="Google Shape;183;p37"/>
          <p:cNvSpPr txBox="1"/>
          <p:nvPr>
            <p:ph idx="9" type="subTitle"/>
          </p:nvPr>
        </p:nvSpPr>
        <p:spPr>
          <a:xfrm>
            <a:off x="271735"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4" name="Google Shape;184;p37"/>
          <p:cNvSpPr txBox="1"/>
          <p:nvPr>
            <p:ph idx="13" type="subTitle"/>
          </p:nvPr>
        </p:nvSpPr>
        <p:spPr>
          <a:xfrm>
            <a:off x="667134"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5" name="Google Shape;185;p37"/>
          <p:cNvSpPr txBox="1"/>
          <p:nvPr>
            <p:ph idx="14" type="subTitle"/>
          </p:nvPr>
        </p:nvSpPr>
        <p:spPr>
          <a:xfrm>
            <a:off x="271735"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6" name="Google Shape;186;p37"/>
          <p:cNvSpPr txBox="1"/>
          <p:nvPr>
            <p:ph idx="15" type="subTitle"/>
          </p:nvPr>
        </p:nvSpPr>
        <p:spPr>
          <a:xfrm>
            <a:off x="667134"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7" name="Google Shape;187;p37"/>
          <p:cNvSpPr txBox="1"/>
          <p:nvPr>
            <p:ph idx="16" type="subTitle"/>
          </p:nvPr>
        </p:nvSpPr>
        <p:spPr>
          <a:xfrm>
            <a:off x="271735"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8" name="Google Shape;188;p37"/>
          <p:cNvSpPr txBox="1"/>
          <p:nvPr>
            <p:ph idx="17" type="subTitle"/>
          </p:nvPr>
        </p:nvSpPr>
        <p:spPr>
          <a:xfrm>
            <a:off x="667134"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9" name="Google Shape;189;p37"/>
          <p:cNvSpPr txBox="1"/>
          <p:nvPr>
            <p:ph idx="18" type="subTitle"/>
          </p:nvPr>
        </p:nvSpPr>
        <p:spPr>
          <a:xfrm>
            <a:off x="271735"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1">
  <p:cSld name="CUSTOM_9">
    <p:bg>
      <p:bgPr>
        <a:solidFill>
          <a:schemeClr val="dk1"/>
        </a:solidFill>
      </p:bgPr>
    </p:bg>
    <p:spTree>
      <p:nvGrpSpPr>
        <p:cNvPr id="190" name="Shape 190"/>
        <p:cNvGrpSpPr/>
        <p:nvPr/>
      </p:nvGrpSpPr>
      <p:grpSpPr>
        <a:xfrm>
          <a:off x="0" y="0"/>
          <a:ext cx="0" cy="0"/>
          <a:chOff x="0" y="0"/>
          <a:chExt cx="0" cy="0"/>
        </a:xfrm>
      </p:grpSpPr>
      <p:sp>
        <p:nvSpPr>
          <p:cNvPr id="191" name="Google Shape;191;p38"/>
          <p:cNvSpPr txBox="1"/>
          <p:nvPr>
            <p:ph type="title"/>
          </p:nvPr>
        </p:nvSpPr>
        <p:spPr>
          <a:xfrm>
            <a:off x="4631700" y="2230050"/>
            <a:ext cx="4192200" cy="2342100"/>
          </a:xfrm>
          <a:prstGeom prst="rect">
            <a:avLst/>
          </a:prstGeom>
          <a:noFill/>
          <a:ln>
            <a:noFill/>
          </a:ln>
        </p:spPr>
        <p:txBody>
          <a:bodyPr anchorCtr="0" anchor="t" bIns="91425" lIns="91425" spcFirstLastPara="1" rIns="0" wrap="square" tIns="91425">
            <a:noAutofit/>
          </a:bodyPr>
          <a:lstStyle>
            <a:lvl1pPr lvl="0" marR="0" algn="r">
              <a:lnSpc>
                <a:spcPct val="85000"/>
              </a:lnSpc>
              <a:spcBef>
                <a:spcPts val="0"/>
              </a:spcBef>
              <a:spcAft>
                <a:spcPts val="0"/>
              </a:spcAft>
              <a:buClr>
                <a:srgbClr val="F5DCD6"/>
              </a:buClr>
              <a:buSzPts val="26300"/>
              <a:buFont typeface="Arial"/>
              <a:buNone/>
              <a:defRPr sz="240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92" name="Google Shape;192;p38"/>
          <p:cNvSpPr/>
          <p:nvPr>
            <p:ph idx="2" type="pic"/>
          </p:nvPr>
        </p:nvSpPr>
        <p:spPr>
          <a:xfrm>
            <a:off x="266700" y="4288971"/>
            <a:ext cx="582600" cy="582600"/>
          </a:xfrm>
          <a:prstGeom prst="ellipse">
            <a:avLst/>
          </a:prstGeom>
          <a:noFill/>
          <a:ln>
            <a:noFill/>
          </a:ln>
        </p:spPr>
      </p:sp>
      <p:sp>
        <p:nvSpPr>
          <p:cNvPr id="193" name="Google Shape;193;p38"/>
          <p:cNvSpPr/>
          <p:nvPr>
            <p:ph idx="3" type="pic"/>
          </p:nvPr>
        </p:nvSpPr>
        <p:spPr>
          <a:xfrm>
            <a:off x="695103" y="4294741"/>
            <a:ext cx="582600" cy="582600"/>
          </a:xfrm>
          <a:prstGeom prst="ellipse">
            <a:avLst/>
          </a:prstGeom>
          <a:noFill/>
          <a:ln>
            <a:noFill/>
          </a:ln>
        </p:spPr>
      </p:sp>
      <p:sp>
        <p:nvSpPr>
          <p:cNvPr id="194" name="Google Shape;194;p38"/>
          <p:cNvSpPr txBox="1"/>
          <p:nvPr>
            <p:ph idx="4" type="title"/>
          </p:nvPr>
        </p:nvSpPr>
        <p:spPr>
          <a:xfrm>
            <a:off x="202144" y="215575"/>
            <a:ext cx="56427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p:cSld name="CUSTOM_10">
    <p:bg>
      <p:bgPr>
        <a:solidFill>
          <a:schemeClr val="dk2"/>
        </a:solidFill>
      </p:bgPr>
    </p:bg>
    <p:spTree>
      <p:nvGrpSpPr>
        <p:cNvPr id="195" name="Shape 195"/>
        <p:cNvGrpSpPr/>
        <p:nvPr/>
      </p:nvGrpSpPr>
      <p:grpSpPr>
        <a:xfrm>
          <a:off x="0" y="0"/>
          <a:ext cx="0" cy="0"/>
          <a:chOff x="0" y="0"/>
          <a:chExt cx="0" cy="0"/>
        </a:xfrm>
      </p:grpSpPr>
      <p:sp>
        <p:nvSpPr>
          <p:cNvPr id="196" name="Google Shape;196;p39"/>
          <p:cNvSpPr/>
          <p:nvPr>
            <p:ph idx="2" type="pic"/>
          </p:nvPr>
        </p:nvSpPr>
        <p:spPr>
          <a:xfrm>
            <a:off x="266700" y="4288971"/>
            <a:ext cx="582600" cy="582600"/>
          </a:xfrm>
          <a:prstGeom prst="ellipse">
            <a:avLst/>
          </a:prstGeom>
          <a:noFill/>
          <a:ln>
            <a:noFill/>
          </a:ln>
        </p:spPr>
      </p:sp>
      <p:sp>
        <p:nvSpPr>
          <p:cNvPr id="197" name="Google Shape;197;p39"/>
          <p:cNvSpPr/>
          <p:nvPr>
            <p:ph idx="3" type="pic"/>
          </p:nvPr>
        </p:nvSpPr>
        <p:spPr>
          <a:xfrm>
            <a:off x="695103" y="4294741"/>
            <a:ext cx="582600" cy="582600"/>
          </a:xfrm>
          <a:prstGeom prst="ellipse">
            <a:avLst/>
          </a:prstGeom>
          <a:noFill/>
          <a:ln>
            <a:noFill/>
          </a:ln>
        </p:spPr>
      </p:sp>
      <p:sp>
        <p:nvSpPr>
          <p:cNvPr id="198" name="Google Shape;198;p39"/>
          <p:cNvSpPr txBox="1"/>
          <p:nvPr>
            <p:ph type="title"/>
          </p:nvPr>
        </p:nvSpPr>
        <p:spPr>
          <a:xfrm>
            <a:off x="202150" y="215575"/>
            <a:ext cx="58128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199" name="Google Shape;199;p39"/>
          <p:cNvSpPr txBox="1"/>
          <p:nvPr>
            <p:ph idx="4" type="title"/>
          </p:nvPr>
        </p:nvSpPr>
        <p:spPr>
          <a:xfrm>
            <a:off x="4631700" y="2230050"/>
            <a:ext cx="4192200" cy="2342100"/>
          </a:xfrm>
          <a:prstGeom prst="rect">
            <a:avLst/>
          </a:prstGeom>
          <a:noFill/>
          <a:ln>
            <a:noFill/>
          </a:ln>
        </p:spPr>
        <p:txBody>
          <a:bodyPr anchorCtr="0" anchor="t" bIns="91425" lIns="91425" spcFirstLastPara="1" rIns="0" wrap="square" tIns="91425">
            <a:noAutofit/>
          </a:bodyPr>
          <a:lstStyle>
            <a:lvl1pPr lvl="0" marR="0" algn="r">
              <a:lnSpc>
                <a:spcPct val="85000"/>
              </a:lnSpc>
              <a:spcBef>
                <a:spcPts val="0"/>
              </a:spcBef>
              <a:spcAft>
                <a:spcPts val="0"/>
              </a:spcAft>
              <a:buClr>
                <a:srgbClr val="F5DCD6"/>
              </a:buClr>
              <a:buSzPts val="26300"/>
              <a:buFont typeface="Arial"/>
              <a:buNone/>
              <a:defRPr sz="240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p:cSld name="CUSTOM_2">
    <p:bg>
      <p:bgPr>
        <a:blipFill>
          <a:blip r:embed="rId2">
            <a:alphaModFix/>
          </a:blip>
          <a:stretch>
            <a:fillRect/>
          </a:stretch>
        </a:blipFill>
      </p:bgPr>
    </p:bg>
    <p:spTree>
      <p:nvGrpSpPr>
        <p:cNvPr id="11" name="Shape 11"/>
        <p:cNvGrpSpPr/>
        <p:nvPr/>
      </p:nvGrpSpPr>
      <p:grpSpPr>
        <a:xfrm>
          <a:off x="0" y="0"/>
          <a:ext cx="0" cy="0"/>
          <a:chOff x="0" y="0"/>
          <a:chExt cx="0" cy="0"/>
        </a:xfrm>
      </p:grpSpPr>
      <p:pic>
        <p:nvPicPr>
          <p:cNvPr id="12" name="Google Shape;12;p22" title="Vector.png"/>
          <p:cNvPicPr preferRelativeResize="0"/>
          <p:nvPr/>
        </p:nvPicPr>
        <p:blipFill rotWithShape="1">
          <a:blip r:embed="rId3">
            <a:alphaModFix/>
          </a:blip>
          <a:srcRect b="0" l="0" r="0" t="0"/>
          <a:stretch/>
        </p:blipFill>
        <p:spPr>
          <a:xfrm>
            <a:off x="7905002" y="4682255"/>
            <a:ext cx="971549" cy="186233"/>
          </a:xfrm>
          <a:prstGeom prst="rect">
            <a:avLst/>
          </a:prstGeom>
          <a:noFill/>
          <a:ln>
            <a:noFill/>
          </a:ln>
        </p:spPr>
      </p:pic>
      <p:sp>
        <p:nvSpPr>
          <p:cNvPr id="13" name="Google Shape;13;p22"/>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 name="Google Shape;14;p22"/>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2"/>
          <p:cNvSpPr/>
          <p:nvPr>
            <p:ph idx="2" type="pic"/>
          </p:nvPr>
        </p:nvSpPr>
        <p:spPr>
          <a:xfrm>
            <a:off x="249040" y="4655926"/>
            <a:ext cx="267600" cy="267600"/>
          </a:xfrm>
          <a:prstGeom prst="ellipse">
            <a:avLst/>
          </a:prstGeom>
          <a:noFill/>
          <a:ln>
            <a:noFill/>
          </a:ln>
        </p:spPr>
      </p:sp>
      <p:sp>
        <p:nvSpPr>
          <p:cNvPr id="16" name="Google Shape;16;p22"/>
          <p:cNvSpPr txBox="1"/>
          <p:nvPr>
            <p:ph idx="3"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 name="Google Shape;17;p22"/>
          <p:cNvSpPr/>
          <p:nvPr>
            <p:ph idx="4" type="pic"/>
          </p:nvPr>
        </p:nvSpPr>
        <p:spPr>
          <a:xfrm>
            <a:off x="445815" y="4658576"/>
            <a:ext cx="267600" cy="267600"/>
          </a:xfrm>
          <a:prstGeom prst="ellipse">
            <a:avLst/>
          </a:prstGeom>
          <a:noFill/>
          <a:ln>
            <a:noFill/>
          </a:ln>
        </p:spPr>
      </p:sp>
      <p:sp>
        <p:nvSpPr>
          <p:cNvPr id="18" name="Google Shape;18;p22"/>
          <p:cNvSpPr/>
          <p:nvPr>
            <p:ph idx="5" type="pic"/>
          </p:nvPr>
        </p:nvSpPr>
        <p:spPr>
          <a:xfrm>
            <a:off x="640915" y="4658576"/>
            <a:ext cx="267600" cy="267600"/>
          </a:xfrm>
          <a:prstGeom prst="ellipse">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1">
  <p:cSld name="CUSTOM_10_1">
    <p:bg>
      <p:bgPr>
        <a:solidFill>
          <a:srgbClr val="FFAA31"/>
        </a:solidFill>
      </p:bgPr>
    </p:bg>
    <p:spTree>
      <p:nvGrpSpPr>
        <p:cNvPr id="200" name="Shape 200"/>
        <p:cNvGrpSpPr/>
        <p:nvPr/>
      </p:nvGrpSpPr>
      <p:grpSpPr>
        <a:xfrm>
          <a:off x="0" y="0"/>
          <a:ext cx="0" cy="0"/>
          <a:chOff x="0" y="0"/>
          <a:chExt cx="0" cy="0"/>
        </a:xfrm>
      </p:grpSpPr>
      <p:sp>
        <p:nvSpPr>
          <p:cNvPr id="201" name="Google Shape;201;p40"/>
          <p:cNvSpPr/>
          <p:nvPr>
            <p:ph idx="2" type="pic"/>
          </p:nvPr>
        </p:nvSpPr>
        <p:spPr>
          <a:xfrm>
            <a:off x="266700" y="4288971"/>
            <a:ext cx="582600" cy="582600"/>
          </a:xfrm>
          <a:prstGeom prst="ellipse">
            <a:avLst/>
          </a:prstGeom>
          <a:noFill/>
          <a:ln>
            <a:noFill/>
          </a:ln>
        </p:spPr>
      </p:sp>
      <p:sp>
        <p:nvSpPr>
          <p:cNvPr id="202" name="Google Shape;202;p40"/>
          <p:cNvSpPr/>
          <p:nvPr>
            <p:ph idx="3" type="pic"/>
          </p:nvPr>
        </p:nvSpPr>
        <p:spPr>
          <a:xfrm>
            <a:off x="695103" y="4294741"/>
            <a:ext cx="582600" cy="582600"/>
          </a:xfrm>
          <a:prstGeom prst="ellipse">
            <a:avLst/>
          </a:prstGeom>
          <a:noFill/>
          <a:ln>
            <a:noFill/>
          </a:ln>
        </p:spPr>
      </p:sp>
      <p:sp>
        <p:nvSpPr>
          <p:cNvPr id="203" name="Google Shape;203;p40"/>
          <p:cNvSpPr txBox="1"/>
          <p:nvPr>
            <p:ph type="title"/>
          </p:nvPr>
        </p:nvSpPr>
        <p:spPr>
          <a:xfrm>
            <a:off x="202150" y="215575"/>
            <a:ext cx="58128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204" name="Google Shape;204;p40"/>
          <p:cNvSpPr txBox="1"/>
          <p:nvPr>
            <p:ph idx="4" type="title"/>
          </p:nvPr>
        </p:nvSpPr>
        <p:spPr>
          <a:xfrm>
            <a:off x="4631700" y="2230050"/>
            <a:ext cx="4192200" cy="2342100"/>
          </a:xfrm>
          <a:prstGeom prst="rect">
            <a:avLst/>
          </a:prstGeom>
          <a:noFill/>
          <a:ln>
            <a:noFill/>
          </a:ln>
        </p:spPr>
        <p:txBody>
          <a:bodyPr anchorCtr="0" anchor="t" bIns="91425" lIns="91425" spcFirstLastPara="1" rIns="0" wrap="square" tIns="91425">
            <a:noAutofit/>
          </a:bodyPr>
          <a:lstStyle>
            <a:lvl1pPr lvl="0" marR="0" algn="r">
              <a:lnSpc>
                <a:spcPct val="85000"/>
              </a:lnSpc>
              <a:spcBef>
                <a:spcPts val="0"/>
              </a:spcBef>
              <a:spcAft>
                <a:spcPts val="0"/>
              </a:spcAft>
              <a:buClr>
                <a:srgbClr val="F5DCD6"/>
              </a:buClr>
              <a:buSzPts val="26300"/>
              <a:buFont typeface="Arial"/>
              <a:buNone/>
              <a:defRPr sz="240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p:cSld name="CUSTOM_12">
    <p:bg>
      <p:bgPr>
        <a:solidFill>
          <a:srgbClr val="FFFFFF"/>
        </a:solidFill>
      </p:bgPr>
    </p:bg>
    <p:spTree>
      <p:nvGrpSpPr>
        <p:cNvPr id="205" name="Shape 205"/>
        <p:cNvGrpSpPr/>
        <p:nvPr/>
      </p:nvGrpSpPr>
      <p:grpSpPr>
        <a:xfrm>
          <a:off x="0" y="0"/>
          <a:ext cx="0" cy="0"/>
          <a:chOff x="0" y="0"/>
          <a:chExt cx="0" cy="0"/>
        </a:xfrm>
      </p:grpSpPr>
      <p:pic>
        <p:nvPicPr>
          <p:cNvPr id="206" name="Google Shape;206;p41" title="LAVENDER.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07" name="Google Shape;207;p41"/>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08" name="Google Shape;208;p41"/>
          <p:cNvSpPr/>
          <p:nvPr>
            <p:ph idx="2" type="pic"/>
          </p:nvPr>
        </p:nvSpPr>
        <p:spPr>
          <a:xfrm>
            <a:off x="7279522" y="2795800"/>
            <a:ext cx="1243200" cy="1243500"/>
          </a:xfrm>
          <a:prstGeom prst="ellipse">
            <a:avLst/>
          </a:prstGeom>
          <a:noFill/>
          <a:ln>
            <a:noFill/>
          </a:ln>
        </p:spPr>
      </p:sp>
      <p:sp>
        <p:nvSpPr>
          <p:cNvPr id="209" name="Google Shape;209;p41"/>
          <p:cNvSpPr/>
          <p:nvPr>
            <p:ph idx="3" type="pic"/>
          </p:nvPr>
        </p:nvSpPr>
        <p:spPr>
          <a:xfrm>
            <a:off x="4283950" y="2795800"/>
            <a:ext cx="1243200" cy="1243500"/>
          </a:xfrm>
          <a:prstGeom prst="ellipse">
            <a:avLst/>
          </a:prstGeom>
          <a:noFill/>
          <a:ln>
            <a:noFill/>
          </a:ln>
        </p:spPr>
      </p:sp>
      <p:sp>
        <p:nvSpPr>
          <p:cNvPr id="210" name="Google Shape;210;p41"/>
          <p:cNvSpPr/>
          <p:nvPr>
            <p:ph idx="4" type="pic"/>
          </p:nvPr>
        </p:nvSpPr>
        <p:spPr>
          <a:xfrm>
            <a:off x="5781738" y="2795800"/>
            <a:ext cx="1243200" cy="1243500"/>
          </a:xfrm>
          <a:prstGeom prst="ellipse">
            <a:avLst/>
          </a:prstGeom>
          <a:noFill/>
          <a:ln>
            <a:noFill/>
          </a:ln>
        </p:spPr>
      </p:sp>
      <p:sp>
        <p:nvSpPr>
          <p:cNvPr id="211" name="Google Shape;211;p41"/>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12" name="Google Shape;212;p41"/>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13" name="Google Shape;213;p41"/>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214" name="Google Shape;214;p41"/>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15" name="Google Shape;215;p41"/>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16" name="Google Shape;216;p41"/>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17" name="Google Shape;217;p41"/>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18" name="Google Shape;218;p41"/>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lavender">
  <p:cSld name="CUSTOM_12_1">
    <p:bg>
      <p:bgPr>
        <a:solidFill>
          <a:srgbClr val="FFFFFF"/>
        </a:solidFill>
      </p:bgPr>
    </p:bg>
    <p:spTree>
      <p:nvGrpSpPr>
        <p:cNvPr id="219" name="Shape 219"/>
        <p:cNvGrpSpPr/>
        <p:nvPr/>
      </p:nvGrpSpPr>
      <p:grpSpPr>
        <a:xfrm>
          <a:off x="0" y="0"/>
          <a:ext cx="0" cy="0"/>
          <a:chOff x="0" y="0"/>
          <a:chExt cx="0" cy="0"/>
        </a:xfrm>
      </p:grpSpPr>
      <p:pic>
        <p:nvPicPr>
          <p:cNvPr id="220" name="Google Shape;220;p42" title="light lavender.png"/>
          <p:cNvPicPr preferRelativeResize="0"/>
          <p:nvPr/>
        </p:nvPicPr>
        <p:blipFill rotWithShape="1">
          <a:blip r:embed="rId2">
            <a:alphaModFix/>
          </a:blip>
          <a:srcRect b="0" l="0" r="0" t="0"/>
          <a:stretch/>
        </p:blipFill>
        <p:spPr>
          <a:xfrm>
            <a:off x="3889975" y="240001"/>
            <a:ext cx="4995174" cy="4622000"/>
          </a:xfrm>
          <a:prstGeom prst="rect">
            <a:avLst/>
          </a:prstGeom>
          <a:noFill/>
          <a:ln>
            <a:noFill/>
          </a:ln>
        </p:spPr>
      </p:pic>
      <p:sp>
        <p:nvSpPr>
          <p:cNvPr id="221" name="Google Shape;221;p42"/>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22" name="Google Shape;222;p42"/>
          <p:cNvSpPr/>
          <p:nvPr>
            <p:ph idx="2" type="pic"/>
          </p:nvPr>
        </p:nvSpPr>
        <p:spPr>
          <a:xfrm>
            <a:off x="7279522" y="2795800"/>
            <a:ext cx="1243200" cy="1243500"/>
          </a:xfrm>
          <a:prstGeom prst="ellipse">
            <a:avLst/>
          </a:prstGeom>
          <a:noFill/>
          <a:ln>
            <a:noFill/>
          </a:ln>
        </p:spPr>
      </p:sp>
      <p:sp>
        <p:nvSpPr>
          <p:cNvPr id="223" name="Google Shape;223;p42"/>
          <p:cNvSpPr/>
          <p:nvPr>
            <p:ph idx="3" type="pic"/>
          </p:nvPr>
        </p:nvSpPr>
        <p:spPr>
          <a:xfrm>
            <a:off x="4283950" y="2795800"/>
            <a:ext cx="1243200" cy="1243500"/>
          </a:xfrm>
          <a:prstGeom prst="ellipse">
            <a:avLst/>
          </a:prstGeom>
          <a:noFill/>
          <a:ln>
            <a:noFill/>
          </a:ln>
        </p:spPr>
      </p:sp>
      <p:sp>
        <p:nvSpPr>
          <p:cNvPr id="224" name="Google Shape;224;p42"/>
          <p:cNvSpPr/>
          <p:nvPr>
            <p:ph idx="4" type="pic"/>
          </p:nvPr>
        </p:nvSpPr>
        <p:spPr>
          <a:xfrm>
            <a:off x="5781738" y="2795800"/>
            <a:ext cx="1243200" cy="1243500"/>
          </a:xfrm>
          <a:prstGeom prst="ellipse">
            <a:avLst/>
          </a:prstGeom>
          <a:noFill/>
          <a:ln>
            <a:noFill/>
          </a:ln>
        </p:spPr>
      </p:sp>
      <p:sp>
        <p:nvSpPr>
          <p:cNvPr id="225" name="Google Shape;225;p42"/>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26" name="Google Shape;226;p42"/>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27" name="Google Shape;227;p42"/>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228" name="Google Shape;228;p42"/>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29" name="Google Shape;229;p42"/>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30" name="Google Shape;230;p42"/>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31" name="Google Shape;231;p42"/>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32" name="Google Shape;232;p42"/>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flame">
  <p:cSld name="CUSTOM_12_2">
    <p:bg>
      <p:bgPr>
        <a:solidFill>
          <a:srgbClr val="FFFFFF"/>
        </a:solidFill>
      </p:bgPr>
    </p:bg>
    <p:spTree>
      <p:nvGrpSpPr>
        <p:cNvPr id="233" name="Shape 233"/>
        <p:cNvGrpSpPr/>
        <p:nvPr/>
      </p:nvGrpSpPr>
      <p:grpSpPr>
        <a:xfrm>
          <a:off x="0" y="0"/>
          <a:ext cx="0" cy="0"/>
          <a:chOff x="0" y="0"/>
          <a:chExt cx="0" cy="0"/>
        </a:xfrm>
      </p:grpSpPr>
      <p:pic>
        <p:nvPicPr>
          <p:cNvPr id="234" name="Google Shape;234;p43" title="TERRACOTA.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35" name="Google Shape;235;p43"/>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36" name="Google Shape;236;p43"/>
          <p:cNvSpPr/>
          <p:nvPr>
            <p:ph idx="2" type="pic"/>
          </p:nvPr>
        </p:nvSpPr>
        <p:spPr>
          <a:xfrm>
            <a:off x="7279522" y="2795800"/>
            <a:ext cx="1243200" cy="1243500"/>
          </a:xfrm>
          <a:prstGeom prst="ellipse">
            <a:avLst/>
          </a:prstGeom>
          <a:noFill/>
          <a:ln>
            <a:noFill/>
          </a:ln>
        </p:spPr>
      </p:sp>
      <p:sp>
        <p:nvSpPr>
          <p:cNvPr id="237" name="Google Shape;237;p43"/>
          <p:cNvSpPr/>
          <p:nvPr>
            <p:ph idx="3" type="pic"/>
          </p:nvPr>
        </p:nvSpPr>
        <p:spPr>
          <a:xfrm>
            <a:off x="4283950" y="2795800"/>
            <a:ext cx="1243200" cy="1243500"/>
          </a:xfrm>
          <a:prstGeom prst="ellipse">
            <a:avLst/>
          </a:prstGeom>
          <a:noFill/>
          <a:ln>
            <a:noFill/>
          </a:ln>
        </p:spPr>
      </p:sp>
      <p:sp>
        <p:nvSpPr>
          <p:cNvPr id="238" name="Google Shape;238;p43"/>
          <p:cNvSpPr/>
          <p:nvPr>
            <p:ph idx="4" type="pic"/>
          </p:nvPr>
        </p:nvSpPr>
        <p:spPr>
          <a:xfrm>
            <a:off x="5781738" y="2795800"/>
            <a:ext cx="1243200" cy="1243500"/>
          </a:xfrm>
          <a:prstGeom prst="ellipse">
            <a:avLst/>
          </a:prstGeom>
          <a:noFill/>
          <a:ln>
            <a:noFill/>
          </a:ln>
        </p:spPr>
      </p:sp>
      <p:sp>
        <p:nvSpPr>
          <p:cNvPr id="239" name="Google Shape;239;p43"/>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40" name="Google Shape;240;p43"/>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41" name="Google Shape;241;p43"/>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242" name="Google Shape;242;p43"/>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43" name="Google Shape;243;p43"/>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44" name="Google Shape;244;p43"/>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45" name="Google Shape;245;p43"/>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46" name="Google Shape;246;p43"/>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marigold">
  <p:cSld name="CUSTOM_12_2_1">
    <p:bg>
      <p:bgPr>
        <a:solidFill>
          <a:srgbClr val="FFFFFF"/>
        </a:solidFill>
      </p:bgPr>
    </p:bg>
    <p:spTree>
      <p:nvGrpSpPr>
        <p:cNvPr id="247" name="Shape 247"/>
        <p:cNvGrpSpPr/>
        <p:nvPr/>
      </p:nvGrpSpPr>
      <p:grpSpPr>
        <a:xfrm>
          <a:off x="0" y="0"/>
          <a:ext cx="0" cy="0"/>
          <a:chOff x="0" y="0"/>
          <a:chExt cx="0" cy="0"/>
        </a:xfrm>
      </p:grpSpPr>
      <p:pic>
        <p:nvPicPr>
          <p:cNvPr id="248" name="Google Shape;248;p44" title="YELLOW.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49" name="Google Shape;249;p44"/>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250" name="Google Shape;250;p44"/>
          <p:cNvSpPr/>
          <p:nvPr>
            <p:ph idx="2" type="pic"/>
          </p:nvPr>
        </p:nvSpPr>
        <p:spPr>
          <a:xfrm>
            <a:off x="7279522" y="2795800"/>
            <a:ext cx="1243200" cy="1243500"/>
          </a:xfrm>
          <a:prstGeom prst="ellipse">
            <a:avLst/>
          </a:prstGeom>
          <a:noFill/>
          <a:ln>
            <a:noFill/>
          </a:ln>
        </p:spPr>
      </p:sp>
      <p:sp>
        <p:nvSpPr>
          <p:cNvPr id="251" name="Google Shape;251;p44"/>
          <p:cNvSpPr/>
          <p:nvPr>
            <p:ph idx="3" type="pic"/>
          </p:nvPr>
        </p:nvSpPr>
        <p:spPr>
          <a:xfrm>
            <a:off x="4283950" y="2795800"/>
            <a:ext cx="1243200" cy="1243500"/>
          </a:xfrm>
          <a:prstGeom prst="ellipse">
            <a:avLst/>
          </a:prstGeom>
          <a:noFill/>
          <a:ln>
            <a:noFill/>
          </a:ln>
        </p:spPr>
      </p:sp>
      <p:sp>
        <p:nvSpPr>
          <p:cNvPr id="252" name="Google Shape;252;p44"/>
          <p:cNvSpPr/>
          <p:nvPr>
            <p:ph idx="4" type="pic"/>
          </p:nvPr>
        </p:nvSpPr>
        <p:spPr>
          <a:xfrm>
            <a:off x="5781738" y="2795800"/>
            <a:ext cx="1243200" cy="1243500"/>
          </a:xfrm>
          <a:prstGeom prst="ellipse">
            <a:avLst/>
          </a:prstGeom>
          <a:noFill/>
          <a:ln>
            <a:noFill/>
          </a:ln>
        </p:spPr>
      </p:sp>
      <p:sp>
        <p:nvSpPr>
          <p:cNvPr id="253" name="Google Shape;253;p44"/>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254" name="Google Shape;254;p44"/>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lnSpc>
                <a:spcPct val="115000"/>
              </a:lnSpc>
              <a:spcBef>
                <a:spcPts val="0"/>
              </a:spcBef>
              <a:spcAft>
                <a:spcPts val="0"/>
              </a:spcAft>
              <a:buClr>
                <a:srgbClr val="09282A"/>
              </a:buClr>
              <a:buSzPts val="1400"/>
              <a:buNone/>
              <a:defRPr>
                <a:solidFill>
                  <a:srgbClr val="09282A"/>
                </a:solidFill>
              </a:defRPr>
            </a:lvl2pPr>
            <a:lvl3pPr lvl="2" algn="ctr">
              <a:lnSpc>
                <a:spcPct val="115000"/>
              </a:lnSpc>
              <a:spcBef>
                <a:spcPts val="0"/>
              </a:spcBef>
              <a:spcAft>
                <a:spcPts val="0"/>
              </a:spcAft>
              <a:buClr>
                <a:srgbClr val="09282A"/>
              </a:buClr>
              <a:buSzPts val="1400"/>
              <a:buNone/>
              <a:defRPr>
                <a:solidFill>
                  <a:srgbClr val="09282A"/>
                </a:solidFill>
              </a:defRPr>
            </a:lvl3pPr>
            <a:lvl4pPr lvl="3" algn="ctr">
              <a:lnSpc>
                <a:spcPct val="115000"/>
              </a:lnSpc>
              <a:spcBef>
                <a:spcPts val="0"/>
              </a:spcBef>
              <a:spcAft>
                <a:spcPts val="0"/>
              </a:spcAft>
              <a:buClr>
                <a:srgbClr val="09282A"/>
              </a:buClr>
              <a:buSzPts val="1400"/>
              <a:buNone/>
              <a:defRPr>
                <a:solidFill>
                  <a:srgbClr val="09282A"/>
                </a:solidFill>
              </a:defRPr>
            </a:lvl4pPr>
            <a:lvl5pPr lvl="4" algn="ctr">
              <a:lnSpc>
                <a:spcPct val="115000"/>
              </a:lnSpc>
              <a:spcBef>
                <a:spcPts val="0"/>
              </a:spcBef>
              <a:spcAft>
                <a:spcPts val="0"/>
              </a:spcAft>
              <a:buClr>
                <a:srgbClr val="09282A"/>
              </a:buClr>
              <a:buSzPts val="1400"/>
              <a:buNone/>
              <a:defRPr>
                <a:solidFill>
                  <a:srgbClr val="09282A"/>
                </a:solidFill>
              </a:defRPr>
            </a:lvl5pPr>
            <a:lvl6pPr lvl="5" algn="ctr">
              <a:lnSpc>
                <a:spcPct val="115000"/>
              </a:lnSpc>
              <a:spcBef>
                <a:spcPts val="0"/>
              </a:spcBef>
              <a:spcAft>
                <a:spcPts val="0"/>
              </a:spcAft>
              <a:buClr>
                <a:srgbClr val="09282A"/>
              </a:buClr>
              <a:buSzPts val="1400"/>
              <a:buNone/>
              <a:defRPr>
                <a:solidFill>
                  <a:srgbClr val="09282A"/>
                </a:solidFill>
              </a:defRPr>
            </a:lvl6pPr>
            <a:lvl7pPr lvl="6" algn="ctr">
              <a:lnSpc>
                <a:spcPct val="115000"/>
              </a:lnSpc>
              <a:spcBef>
                <a:spcPts val="0"/>
              </a:spcBef>
              <a:spcAft>
                <a:spcPts val="0"/>
              </a:spcAft>
              <a:buClr>
                <a:srgbClr val="09282A"/>
              </a:buClr>
              <a:buSzPts val="1400"/>
              <a:buNone/>
              <a:defRPr>
                <a:solidFill>
                  <a:srgbClr val="09282A"/>
                </a:solidFill>
              </a:defRPr>
            </a:lvl7pPr>
            <a:lvl8pPr lvl="7" algn="ctr">
              <a:lnSpc>
                <a:spcPct val="115000"/>
              </a:lnSpc>
              <a:spcBef>
                <a:spcPts val="0"/>
              </a:spcBef>
              <a:spcAft>
                <a:spcPts val="0"/>
              </a:spcAft>
              <a:buClr>
                <a:srgbClr val="09282A"/>
              </a:buClr>
              <a:buSzPts val="1400"/>
              <a:buNone/>
              <a:defRPr>
                <a:solidFill>
                  <a:srgbClr val="09282A"/>
                </a:solidFill>
              </a:defRPr>
            </a:lvl8pPr>
            <a:lvl9pPr lvl="8" algn="ctr">
              <a:lnSpc>
                <a:spcPct val="115000"/>
              </a:lnSpc>
              <a:spcBef>
                <a:spcPts val="0"/>
              </a:spcBef>
              <a:spcAft>
                <a:spcPts val="0"/>
              </a:spcAft>
              <a:buClr>
                <a:srgbClr val="09282A"/>
              </a:buClr>
              <a:buSzPts val="1400"/>
              <a:buNone/>
              <a:defRPr>
                <a:solidFill>
                  <a:srgbClr val="09282A"/>
                </a:solidFill>
              </a:defRPr>
            </a:lvl9pPr>
          </a:lstStyle>
          <a:p/>
        </p:txBody>
      </p:sp>
      <p:sp>
        <p:nvSpPr>
          <p:cNvPr id="255" name="Google Shape;255;p44"/>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256" name="Google Shape;256;p44"/>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57" name="Google Shape;257;p44"/>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lnSpc>
                <a:spcPct val="115000"/>
              </a:lnSpc>
              <a:spcBef>
                <a:spcPts val="0"/>
              </a:spcBef>
              <a:spcAft>
                <a:spcPts val="0"/>
              </a:spcAft>
              <a:buClr>
                <a:srgbClr val="09282A"/>
              </a:buClr>
              <a:buSzPts val="1400"/>
              <a:buNone/>
              <a:defRPr>
                <a:solidFill>
                  <a:srgbClr val="09282A"/>
                </a:solidFill>
              </a:defRPr>
            </a:lvl2pPr>
            <a:lvl3pPr lvl="2" algn="ctr">
              <a:lnSpc>
                <a:spcPct val="115000"/>
              </a:lnSpc>
              <a:spcBef>
                <a:spcPts val="0"/>
              </a:spcBef>
              <a:spcAft>
                <a:spcPts val="0"/>
              </a:spcAft>
              <a:buClr>
                <a:srgbClr val="09282A"/>
              </a:buClr>
              <a:buSzPts val="1400"/>
              <a:buNone/>
              <a:defRPr>
                <a:solidFill>
                  <a:srgbClr val="09282A"/>
                </a:solidFill>
              </a:defRPr>
            </a:lvl3pPr>
            <a:lvl4pPr lvl="3" algn="ctr">
              <a:lnSpc>
                <a:spcPct val="115000"/>
              </a:lnSpc>
              <a:spcBef>
                <a:spcPts val="0"/>
              </a:spcBef>
              <a:spcAft>
                <a:spcPts val="0"/>
              </a:spcAft>
              <a:buClr>
                <a:srgbClr val="09282A"/>
              </a:buClr>
              <a:buSzPts val="1400"/>
              <a:buNone/>
              <a:defRPr>
                <a:solidFill>
                  <a:srgbClr val="09282A"/>
                </a:solidFill>
              </a:defRPr>
            </a:lvl4pPr>
            <a:lvl5pPr lvl="4" algn="ctr">
              <a:lnSpc>
                <a:spcPct val="115000"/>
              </a:lnSpc>
              <a:spcBef>
                <a:spcPts val="0"/>
              </a:spcBef>
              <a:spcAft>
                <a:spcPts val="0"/>
              </a:spcAft>
              <a:buClr>
                <a:srgbClr val="09282A"/>
              </a:buClr>
              <a:buSzPts val="1400"/>
              <a:buNone/>
              <a:defRPr>
                <a:solidFill>
                  <a:srgbClr val="09282A"/>
                </a:solidFill>
              </a:defRPr>
            </a:lvl5pPr>
            <a:lvl6pPr lvl="5" algn="ctr">
              <a:lnSpc>
                <a:spcPct val="115000"/>
              </a:lnSpc>
              <a:spcBef>
                <a:spcPts val="0"/>
              </a:spcBef>
              <a:spcAft>
                <a:spcPts val="0"/>
              </a:spcAft>
              <a:buClr>
                <a:srgbClr val="09282A"/>
              </a:buClr>
              <a:buSzPts val="1400"/>
              <a:buNone/>
              <a:defRPr>
                <a:solidFill>
                  <a:srgbClr val="09282A"/>
                </a:solidFill>
              </a:defRPr>
            </a:lvl6pPr>
            <a:lvl7pPr lvl="6" algn="ctr">
              <a:lnSpc>
                <a:spcPct val="115000"/>
              </a:lnSpc>
              <a:spcBef>
                <a:spcPts val="0"/>
              </a:spcBef>
              <a:spcAft>
                <a:spcPts val="0"/>
              </a:spcAft>
              <a:buClr>
                <a:srgbClr val="09282A"/>
              </a:buClr>
              <a:buSzPts val="1400"/>
              <a:buNone/>
              <a:defRPr>
                <a:solidFill>
                  <a:srgbClr val="09282A"/>
                </a:solidFill>
              </a:defRPr>
            </a:lvl7pPr>
            <a:lvl8pPr lvl="7" algn="ctr">
              <a:lnSpc>
                <a:spcPct val="115000"/>
              </a:lnSpc>
              <a:spcBef>
                <a:spcPts val="0"/>
              </a:spcBef>
              <a:spcAft>
                <a:spcPts val="0"/>
              </a:spcAft>
              <a:buClr>
                <a:srgbClr val="09282A"/>
              </a:buClr>
              <a:buSzPts val="1400"/>
              <a:buNone/>
              <a:defRPr>
                <a:solidFill>
                  <a:srgbClr val="09282A"/>
                </a:solidFill>
              </a:defRPr>
            </a:lvl8pPr>
            <a:lvl9pPr lvl="8" algn="ctr">
              <a:lnSpc>
                <a:spcPct val="115000"/>
              </a:lnSpc>
              <a:spcBef>
                <a:spcPts val="0"/>
              </a:spcBef>
              <a:spcAft>
                <a:spcPts val="0"/>
              </a:spcAft>
              <a:buClr>
                <a:srgbClr val="09282A"/>
              </a:buClr>
              <a:buSzPts val="1400"/>
              <a:buNone/>
              <a:defRPr>
                <a:solidFill>
                  <a:srgbClr val="09282A"/>
                </a:solidFill>
              </a:defRPr>
            </a:lvl9pPr>
          </a:lstStyle>
          <a:p/>
        </p:txBody>
      </p:sp>
      <p:sp>
        <p:nvSpPr>
          <p:cNvPr id="258" name="Google Shape;258;p44"/>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259" name="Google Shape;259;p44"/>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lnSpc>
                <a:spcPct val="115000"/>
              </a:lnSpc>
              <a:spcBef>
                <a:spcPts val="0"/>
              </a:spcBef>
              <a:spcAft>
                <a:spcPts val="0"/>
              </a:spcAft>
              <a:buClr>
                <a:srgbClr val="09282A"/>
              </a:buClr>
              <a:buSzPts val="1400"/>
              <a:buNone/>
              <a:defRPr>
                <a:solidFill>
                  <a:srgbClr val="09282A"/>
                </a:solidFill>
              </a:defRPr>
            </a:lvl2pPr>
            <a:lvl3pPr lvl="2" algn="ctr">
              <a:lnSpc>
                <a:spcPct val="115000"/>
              </a:lnSpc>
              <a:spcBef>
                <a:spcPts val="0"/>
              </a:spcBef>
              <a:spcAft>
                <a:spcPts val="0"/>
              </a:spcAft>
              <a:buClr>
                <a:srgbClr val="09282A"/>
              </a:buClr>
              <a:buSzPts val="1400"/>
              <a:buNone/>
              <a:defRPr>
                <a:solidFill>
                  <a:srgbClr val="09282A"/>
                </a:solidFill>
              </a:defRPr>
            </a:lvl3pPr>
            <a:lvl4pPr lvl="3" algn="ctr">
              <a:lnSpc>
                <a:spcPct val="115000"/>
              </a:lnSpc>
              <a:spcBef>
                <a:spcPts val="0"/>
              </a:spcBef>
              <a:spcAft>
                <a:spcPts val="0"/>
              </a:spcAft>
              <a:buClr>
                <a:srgbClr val="09282A"/>
              </a:buClr>
              <a:buSzPts val="1400"/>
              <a:buNone/>
              <a:defRPr>
                <a:solidFill>
                  <a:srgbClr val="09282A"/>
                </a:solidFill>
              </a:defRPr>
            </a:lvl4pPr>
            <a:lvl5pPr lvl="4" algn="ctr">
              <a:lnSpc>
                <a:spcPct val="115000"/>
              </a:lnSpc>
              <a:spcBef>
                <a:spcPts val="0"/>
              </a:spcBef>
              <a:spcAft>
                <a:spcPts val="0"/>
              </a:spcAft>
              <a:buClr>
                <a:srgbClr val="09282A"/>
              </a:buClr>
              <a:buSzPts val="1400"/>
              <a:buNone/>
              <a:defRPr>
                <a:solidFill>
                  <a:srgbClr val="09282A"/>
                </a:solidFill>
              </a:defRPr>
            </a:lvl5pPr>
            <a:lvl6pPr lvl="5" algn="ctr">
              <a:lnSpc>
                <a:spcPct val="115000"/>
              </a:lnSpc>
              <a:spcBef>
                <a:spcPts val="0"/>
              </a:spcBef>
              <a:spcAft>
                <a:spcPts val="0"/>
              </a:spcAft>
              <a:buClr>
                <a:srgbClr val="09282A"/>
              </a:buClr>
              <a:buSzPts val="1400"/>
              <a:buNone/>
              <a:defRPr>
                <a:solidFill>
                  <a:srgbClr val="09282A"/>
                </a:solidFill>
              </a:defRPr>
            </a:lvl6pPr>
            <a:lvl7pPr lvl="6" algn="ctr">
              <a:lnSpc>
                <a:spcPct val="115000"/>
              </a:lnSpc>
              <a:spcBef>
                <a:spcPts val="0"/>
              </a:spcBef>
              <a:spcAft>
                <a:spcPts val="0"/>
              </a:spcAft>
              <a:buClr>
                <a:srgbClr val="09282A"/>
              </a:buClr>
              <a:buSzPts val="1400"/>
              <a:buNone/>
              <a:defRPr>
                <a:solidFill>
                  <a:srgbClr val="09282A"/>
                </a:solidFill>
              </a:defRPr>
            </a:lvl7pPr>
            <a:lvl8pPr lvl="7" algn="ctr">
              <a:lnSpc>
                <a:spcPct val="115000"/>
              </a:lnSpc>
              <a:spcBef>
                <a:spcPts val="0"/>
              </a:spcBef>
              <a:spcAft>
                <a:spcPts val="0"/>
              </a:spcAft>
              <a:buClr>
                <a:srgbClr val="09282A"/>
              </a:buClr>
              <a:buSzPts val="1400"/>
              <a:buNone/>
              <a:defRPr>
                <a:solidFill>
                  <a:srgbClr val="09282A"/>
                </a:solidFill>
              </a:defRPr>
            </a:lvl8pPr>
            <a:lvl9pPr lvl="8" algn="ctr">
              <a:lnSpc>
                <a:spcPct val="115000"/>
              </a:lnSpc>
              <a:spcBef>
                <a:spcPts val="0"/>
              </a:spcBef>
              <a:spcAft>
                <a:spcPts val="0"/>
              </a:spcAft>
              <a:buClr>
                <a:srgbClr val="09282A"/>
              </a:buClr>
              <a:buSzPts val="1400"/>
              <a:buNone/>
              <a:defRPr>
                <a:solidFill>
                  <a:srgbClr val="09282A"/>
                </a:solidFill>
              </a:defRPr>
            </a:lvl9pPr>
          </a:lstStyle>
          <a:p/>
        </p:txBody>
      </p:sp>
      <p:sp>
        <p:nvSpPr>
          <p:cNvPr id="260" name="Google Shape;260;p44"/>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1">
  <p:cSld name="CUSTOM_13">
    <p:bg>
      <p:bgPr>
        <a:blipFill>
          <a:blip r:embed="rId2">
            <a:alphaModFix/>
          </a:blip>
          <a:stretch>
            <a:fillRect/>
          </a:stretch>
        </a:blipFill>
      </p:bgPr>
    </p:bg>
    <p:spTree>
      <p:nvGrpSpPr>
        <p:cNvPr id="261" name="Shape 261"/>
        <p:cNvGrpSpPr/>
        <p:nvPr/>
      </p:nvGrpSpPr>
      <p:grpSpPr>
        <a:xfrm>
          <a:off x="0" y="0"/>
          <a:ext cx="0" cy="0"/>
          <a:chOff x="0" y="0"/>
          <a:chExt cx="0" cy="0"/>
        </a:xfrm>
      </p:grpSpPr>
      <p:sp>
        <p:nvSpPr>
          <p:cNvPr id="262" name="Google Shape;262;p45"/>
          <p:cNvSpPr txBox="1"/>
          <p:nvPr>
            <p:ph idx="1" type="subTitle"/>
          </p:nvPr>
        </p:nvSpPr>
        <p:spPr>
          <a:xfrm>
            <a:off x="195058" y="328447"/>
            <a:ext cx="2996700" cy="4665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09282A"/>
              </a:buClr>
              <a:buSzPts val="1500"/>
              <a:buFont typeface="Arial"/>
              <a:buNone/>
              <a:defRPr sz="14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63" name="Google Shape;263;p45"/>
          <p:cNvSpPr txBox="1"/>
          <p:nvPr>
            <p:ph type="title"/>
          </p:nvPr>
        </p:nvSpPr>
        <p:spPr>
          <a:xfrm>
            <a:off x="175075" y="617370"/>
            <a:ext cx="3551100" cy="9594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09282A"/>
              </a:buClr>
              <a:buSzPts val="6200"/>
              <a:buFont typeface="Arial"/>
              <a:buNone/>
              <a:defRPr sz="32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64" name="Google Shape;264;p45"/>
          <p:cNvSpPr txBox="1"/>
          <p:nvPr>
            <p:ph idx="2" type="subTitle"/>
          </p:nvPr>
        </p:nvSpPr>
        <p:spPr>
          <a:xfrm>
            <a:off x="4210275"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65" name="Google Shape;265;p45"/>
          <p:cNvSpPr/>
          <p:nvPr>
            <p:ph idx="3" type="pic"/>
          </p:nvPr>
        </p:nvSpPr>
        <p:spPr>
          <a:xfrm>
            <a:off x="4210100" y="1289825"/>
            <a:ext cx="1114500" cy="1115100"/>
          </a:xfrm>
          <a:prstGeom prst="ellipse">
            <a:avLst/>
          </a:prstGeom>
          <a:noFill/>
          <a:ln>
            <a:noFill/>
          </a:ln>
        </p:spPr>
      </p:sp>
      <p:sp>
        <p:nvSpPr>
          <p:cNvPr id="266" name="Google Shape;266;p45"/>
          <p:cNvSpPr/>
          <p:nvPr>
            <p:ph idx="4" type="pic"/>
          </p:nvPr>
        </p:nvSpPr>
        <p:spPr>
          <a:xfrm>
            <a:off x="5401288" y="1297700"/>
            <a:ext cx="1114500" cy="1115100"/>
          </a:xfrm>
          <a:prstGeom prst="ellipse">
            <a:avLst/>
          </a:prstGeom>
          <a:noFill/>
          <a:ln>
            <a:noFill/>
          </a:ln>
        </p:spPr>
      </p:sp>
      <p:sp>
        <p:nvSpPr>
          <p:cNvPr id="267" name="Google Shape;267;p45"/>
          <p:cNvSpPr/>
          <p:nvPr>
            <p:ph idx="5" type="pic"/>
          </p:nvPr>
        </p:nvSpPr>
        <p:spPr>
          <a:xfrm>
            <a:off x="6597950" y="1297700"/>
            <a:ext cx="1114500" cy="1115100"/>
          </a:xfrm>
          <a:prstGeom prst="ellipse">
            <a:avLst/>
          </a:prstGeom>
          <a:noFill/>
          <a:ln>
            <a:noFill/>
          </a:ln>
        </p:spPr>
      </p:sp>
      <p:sp>
        <p:nvSpPr>
          <p:cNvPr id="268" name="Google Shape;268;p45"/>
          <p:cNvSpPr/>
          <p:nvPr>
            <p:ph idx="6" type="pic"/>
          </p:nvPr>
        </p:nvSpPr>
        <p:spPr>
          <a:xfrm>
            <a:off x="7794600" y="1289825"/>
            <a:ext cx="1114500" cy="1115100"/>
          </a:xfrm>
          <a:prstGeom prst="ellipse">
            <a:avLst/>
          </a:prstGeom>
          <a:noFill/>
          <a:ln>
            <a:noFill/>
          </a:ln>
        </p:spPr>
      </p:sp>
      <p:sp>
        <p:nvSpPr>
          <p:cNvPr id="269" name="Google Shape;269;p45"/>
          <p:cNvSpPr/>
          <p:nvPr>
            <p:ph idx="7" type="pic"/>
          </p:nvPr>
        </p:nvSpPr>
        <p:spPr>
          <a:xfrm>
            <a:off x="7788625" y="3290925"/>
            <a:ext cx="1114500" cy="1115100"/>
          </a:xfrm>
          <a:prstGeom prst="ellipse">
            <a:avLst/>
          </a:prstGeom>
          <a:noFill/>
          <a:ln>
            <a:noFill/>
          </a:ln>
        </p:spPr>
      </p:sp>
      <p:sp>
        <p:nvSpPr>
          <p:cNvPr id="270" name="Google Shape;270;p45"/>
          <p:cNvSpPr/>
          <p:nvPr>
            <p:ph idx="8" type="pic"/>
          </p:nvPr>
        </p:nvSpPr>
        <p:spPr>
          <a:xfrm>
            <a:off x="6595475" y="3290925"/>
            <a:ext cx="1114500" cy="1115100"/>
          </a:xfrm>
          <a:prstGeom prst="ellipse">
            <a:avLst/>
          </a:prstGeom>
          <a:noFill/>
          <a:ln>
            <a:noFill/>
          </a:ln>
        </p:spPr>
      </p:sp>
      <p:sp>
        <p:nvSpPr>
          <p:cNvPr id="271" name="Google Shape;271;p45"/>
          <p:cNvSpPr/>
          <p:nvPr>
            <p:ph idx="9" type="pic"/>
          </p:nvPr>
        </p:nvSpPr>
        <p:spPr>
          <a:xfrm>
            <a:off x="5402863" y="3290925"/>
            <a:ext cx="1114500" cy="1115100"/>
          </a:xfrm>
          <a:prstGeom prst="ellipse">
            <a:avLst/>
          </a:prstGeom>
          <a:noFill/>
          <a:ln>
            <a:noFill/>
          </a:ln>
        </p:spPr>
      </p:sp>
      <p:sp>
        <p:nvSpPr>
          <p:cNvPr id="272" name="Google Shape;272;p45"/>
          <p:cNvSpPr/>
          <p:nvPr>
            <p:ph idx="13" type="pic"/>
          </p:nvPr>
        </p:nvSpPr>
        <p:spPr>
          <a:xfrm>
            <a:off x="4217875" y="3290925"/>
            <a:ext cx="1114500" cy="1115100"/>
          </a:xfrm>
          <a:prstGeom prst="ellipse">
            <a:avLst/>
          </a:prstGeom>
          <a:noFill/>
          <a:ln>
            <a:noFill/>
          </a:ln>
        </p:spPr>
      </p:sp>
      <p:sp>
        <p:nvSpPr>
          <p:cNvPr id="273" name="Google Shape;273;p45"/>
          <p:cNvSpPr txBox="1"/>
          <p:nvPr>
            <p:ph idx="14" type="subTitle"/>
          </p:nvPr>
        </p:nvSpPr>
        <p:spPr>
          <a:xfrm>
            <a:off x="3821550" y="927500"/>
            <a:ext cx="3194400" cy="3702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SzPts val="1800"/>
              <a:buNone/>
              <a:defRPr sz="1200">
                <a:solidFill>
                  <a:schemeClr val="dk1"/>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4" name="Google Shape;274;p45"/>
          <p:cNvSpPr txBox="1"/>
          <p:nvPr>
            <p:ph idx="15" type="subTitle"/>
          </p:nvPr>
        </p:nvSpPr>
        <p:spPr>
          <a:xfrm>
            <a:off x="4217875"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5" name="Google Shape;275;p45"/>
          <p:cNvSpPr txBox="1"/>
          <p:nvPr>
            <p:ph idx="16" type="subTitle"/>
          </p:nvPr>
        </p:nvSpPr>
        <p:spPr>
          <a:xfrm>
            <a:off x="3821550" y="2933125"/>
            <a:ext cx="3194400" cy="3702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SzPts val="1800"/>
              <a:buNone/>
              <a:defRPr sz="1200">
                <a:solidFill>
                  <a:schemeClr val="dk1"/>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276" name="Google Shape;276;p45"/>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77" name="Google Shape;277;p45"/>
          <p:cNvSpPr txBox="1"/>
          <p:nvPr>
            <p:ph idx="17" type="subTitle"/>
          </p:nvPr>
        </p:nvSpPr>
        <p:spPr>
          <a:xfrm>
            <a:off x="5397500"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8" name="Google Shape;278;p45"/>
          <p:cNvSpPr txBox="1"/>
          <p:nvPr>
            <p:ph idx="18" type="subTitle"/>
          </p:nvPr>
        </p:nvSpPr>
        <p:spPr>
          <a:xfrm>
            <a:off x="5405100"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9" name="Google Shape;279;p45"/>
          <p:cNvSpPr txBox="1"/>
          <p:nvPr>
            <p:ph idx="19" type="subTitle"/>
          </p:nvPr>
        </p:nvSpPr>
        <p:spPr>
          <a:xfrm>
            <a:off x="6614400"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0" name="Google Shape;280;p45"/>
          <p:cNvSpPr txBox="1"/>
          <p:nvPr>
            <p:ph idx="20" type="subTitle"/>
          </p:nvPr>
        </p:nvSpPr>
        <p:spPr>
          <a:xfrm>
            <a:off x="6622000"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1" name="Google Shape;281;p45"/>
          <p:cNvSpPr txBox="1"/>
          <p:nvPr>
            <p:ph idx="21" type="subTitle"/>
          </p:nvPr>
        </p:nvSpPr>
        <p:spPr>
          <a:xfrm>
            <a:off x="7838900"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2" name="Google Shape;282;p45"/>
          <p:cNvSpPr txBox="1"/>
          <p:nvPr>
            <p:ph idx="22" type="subTitle"/>
          </p:nvPr>
        </p:nvSpPr>
        <p:spPr>
          <a:xfrm>
            <a:off x="7846500"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3" name="Google Shape;283;p45"/>
          <p:cNvSpPr txBox="1"/>
          <p:nvPr>
            <p:ph idx="23" type="subTitle"/>
          </p:nvPr>
        </p:nvSpPr>
        <p:spPr>
          <a:xfrm>
            <a:off x="4210275"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4" name="Google Shape;284;p45"/>
          <p:cNvSpPr txBox="1"/>
          <p:nvPr>
            <p:ph idx="24" type="subTitle"/>
          </p:nvPr>
        </p:nvSpPr>
        <p:spPr>
          <a:xfrm>
            <a:off x="4217875"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5" name="Google Shape;285;p45"/>
          <p:cNvSpPr txBox="1"/>
          <p:nvPr>
            <p:ph idx="25" type="subTitle"/>
          </p:nvPr>
        </p:nvSpPr>
        <p:spPr>
          <a:xfrm>
            <a:off x="5397500"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6" name="Google Shape;286;p45"/>
          <p:cNvSpPr txBox="1"/>
          <p:nvPr>
            <p:ph idx="26" type="subTitle"/>
          </p:nvPr>
        </p:nvSpPr>
        <p:spPr>
          <a:xfrm>
            <a:off x="5405100"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7" name="Google Shape;287;p45"/>
          <p:cNvSpPr txBox="1"/>
          <p:nvPr>
            <p:ph idx="27" type="subTitle"/>
          </p:nvPr>
        </p:nvSpPr>
        <p:spPr>
          <a:xfrm>
            <a:off x="6614400"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8" name="Google Shape;288;p45"/>
          <p:cNvSpPr txBox="1"/>
          <p:nvPr>
            <p:ph idx="28" type="subTitle"/>
          </p:nvPr>
        </p:nvSpPr>
        <p:spPr>
          <a:xfrm>
            <a:off x="6622000"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9" name="Google Shape;289;p45"/>
          <p:cNvSpPr txBox="1"/>
          <p:nvPr>
            <p:ph idx="29" type="subTitle"/>
          </p:nvPr>
        </p:nvSpPr>
        <p:spPr>
          <a:xfrm>
            <a:off x="7838900"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90" name="Google Shape;290;p45"/>
          <p:cNvSpPr txBox="1"/>
          <p:nvPr>
            <p:ph idx="30" type="subTitle"/>
          </p:nvPr>
        </p:nvSpPr>
        <p:spPr>
          <a:xfrm>
            <a:off x="7846500"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Avatar Tool">
  <p:cSld name="CUSTOM_13_3">
    <p:bg>
      <p:bgPr>
        <a:blipFill>
          <a:blip r:embed="rId2">
            <a:alphaModFix/>
          </a:blip>
          <a:stretch>
            <a:fillRect/>
          </a:stretch>
        </a:blipFill>
      </p:bgPr>
    </p:bg>
    <p:spTree>
      <p:nvGrpSpPr>
        <p:cNvPr id="291" name="Shape 291"/>
        <p:cNvGrpSpPr/>
        <p:nvPr/>
      </p:nvGrpSpPr>
      <p:grpSpPr>
        <a:xfrm>
          <a:off x="0" y="0"/>
          <a:ext cx="0" cy="0"/>
          <a:chOff x="0" y="0"/>
          <a:chExt cx="0" cy="0"/>
        </a:xfrm>
      </p:grpSpPr>
      <p:sp>
        <p:nvSpPr>
          <p:cNvPr id="292" name="Google Shape;292;p46"/>
          <p:cNvSpPr txBox="1"/>
          <p:nvPr>
            <p:ph idx="1" type="subTitle"/>
          </p:nvPr>
        </p:nvSpPr>
        <p:spPr>
          <a:xfrm>
            <a:off x="195058" y="328447"/>
            <a:ext cx="2996700" cy="4665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SzPts val="1800"/>
              <a:buNone/>
              <a:defRPr sz="14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93" name="Google Shape;293;p46"/>
          <p:cNvSpPr txBox="1"/>
          <p:nvPr>
            <p:ph type="title"/>
          </p:nvPr>
        </p:nvSpPr>
        <p:spPr>
          <a:xfrm>
            <a:off x="175075" y="617375"/>
            <a:ext cx="4668000" cy="9594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SzPts val="2800"/>
              <a:buNone/>
              <a:defRPr sz="32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94" name="Google Shape;294;p46"/>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1">
  <p:cSld name="CUSTOM_15">
    <p:bg>
      <p:bgPr>
        <a:solidFill>
          <a:schemeClr val="dk1"/>
        </a:solidFill>
      </p:bgPr>
    </p:bg>
    <p:spTree>
      <p:nvGrpSpPr>
        <p:cNvPr id="295" name="Shape 295"/>
        <p:cNvGrpSpPr/>
        <p:nvPr/>
      </p:nvGrpSpPr>
      <p:grpSpPr>
        <a:xfrm>
          <a:off x="0" y="0"/>
          <a:ext cx="0" cy="0"/>
          <a:chOff x="0" y="0"/>
          <a:chExt cx="0" cy="0"/>
        </a:xfrm>
      </p:grpSpPr>
      <p:pic>
        <p:nvPicPr>
          <p:cNvPr id="296" name="Google Shape;296;p47"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297" name="Google Shape;297;p47"/>
          <p:cNvSpPr txBox="1"/>
          <p:nvPr>
            <p:ph idx="1" type="subTitle"/>
          </p:nvPr>
        </p:nvSpPr>
        <p:spPr>
          <a:xfrm>
            <a:off x="334925" y="3857450"/>
            <a:ext cx="2439000" cy="78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SzPts val="1800"/>
              <a:buNone/>
              <a:defRPr sz="1200">
                <a:solidFill>
                  <a:schemeClr val="lt1"/>
                </a:solidFill>
                <a:latin typeface="Inter"/>
                <a:ea typeface="Inter"/>
                <a:cs typeface="Inter"/>
                <a:sym typeface="Inter"/>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298" name="Google Shape;298;p47"/>
          <p:cNvSpPr txBox="1"/>
          <p:nvPr>
            <p:ph idx="2" type="subTitle"/>
          </p:nvPr>
        </p:nvSpPr>
        <p:spPr>
          <a:xfrm>
            <a:off x="348475" y="826675"/>
            <a:ext cx="8058600" cy="3012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Clr>
                <a:srgbClr val="FFFFFF"/>
              </a:buClr>
              <a:buSzPts val="3600"/>
              <a:buFont typeface="Arial"/>
              <a:buNone/>
              <a:defRPr sz="36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299" name="Google Shape;299;p47"/>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marR="0" rtl="0" algn="l">
              <a:lnSpc>
                <a:spcPct val="86763"/>
              </a:lnSpc>
              <a:spcBef>
                <a:spcPts val="0"/>
              </a:spcBef>
              <a:spcAft>
                <a:spcPts val="0"/>
              </a:spcAft>
              <a:buClr>
                <a:srgbClr val="000000"/>
              </a:buClr>
              <a:buSzPts val="3600"/>
              <a:buFont typeface="Arial"/>
              <a:buNone/>
            </a:pPr>
            <a:r>
              <a:rPr b="0" i="0" lang="nl-NL" sz="3600" u="none" cap="none" strike="noStrike">
                <a:solidFill>
                  <a:schemeClr val="lt1"/>
                </a:solidFill>
                <a:latin typeface="Inter Tight Medium"/>
                <a:ea typeface="Inter Tight Medium"/>
                <a:cs typeface="Inter Tight Medium"/>
                <a:sym typeface="Inter Tight Medium"/>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orest">
  <p:cSld name="CUSTOM_15_1">
    <p:bg>
      <p:bgPr>
        <a:solidFill>
          <a:srgbClr val="09282A"/>
        </a:solidFill>
      </p:bgPr>
    </p:bg>
    <p:spTree>
      <p:nvGrpSpPr>
        <p:cNvPr id="300" name="Shape 300"/>
        <p:cNvGrpSpPr/>
        <p:nvPr/>
      </p:nvGrpSpPr>
      <p:grpSpPr>
        <a:xfrm>
          <a:off x="0" y="0"/>
          <a:ext cx="0" cy="0"/>
          <a:chOff x="0" y="0"/>
          <a:chExt cx="0" cy="0"/>
        </a:xfrm>
      </p:grpSpPr>
      <p:pic>
        <p:nvPicPr>
          <p:cNvPr id="301" name="Google Shape;301;p48"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02" name="Google Shape;302;p48"/>
          <p:cNvSpPr txBox="1"/>
          <p:nvPr>
            <p:ph idx="1" type="subTitle"/>
          </p:nvPr>
        </p:nvSpPr>
        <p:spPr>
          <a:xfrm>
            <a:off x="334925" y="3857450"/>
            <a:ext cx="2439000" cy="78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SzPts val="1800"/>
              <a:buNone/>
              <a:defRPr sz="1200">
                <a:solidFill>
                  <a:schemeClr val="lt1"/>
                </a:solidFill>
                <a:latin typeface="Inter"/>
                <a:ea typeface="Inter"/>
                <a:cs typeface="Inter"/>
                <a:sym typeface="Inter"/>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03" name="Google Shape;303;p48"/>
          <p:cNvSpPr txBox="1"/>
          <p:nvPr>
            <p:ph idx="2" type="subTitle"/>
          </p:nvPr>
        </p:nvSpPr>
        <p:spPr>
          <a:xfrm>
            <a:off x="348475" y="826675"/>
            <a:ext cx="8058600" cy="3012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Clr>
                <a:srgbClr val="FFFFFF"/>
              </a:buClr>
              <a:buSzPts val="3600"/>
              <a:buFont typeface="Arial"/>
              <a:buNone/>
              <a:defRPr sz="36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04" name="Google Shape;304;p48"/>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marR="0" rtl="0" algn="l">
              <a:lnSpc>
                <a:spcPct val="86763"/>
              </a:lnSpc>
              <a:spcBef>
                <a:spcPts val="0"/>
              </a:spcBef>
              <a:spcAft>
                <a:spcPts val="0"/>
              </a:spcAft>
              <a:buClr>
                <a:srgbClr val="000000"/>
              </a:buClr>
              <a:buSzPts val="3600"/>
              <a:buFont typeface="Arial"/>
              <a:buNone/>
            </a:pPr>
            <a:r>
              <a:rPr b="0" i="0" lang="nl-NL" sz="3600" u="none" cap="none" strike="noStrike">
                <a:solidFill>
                  <a:schemeClr val="lt1"/>
                </a:solidFill>
                <a:latin typeface="Inter Tight Medium"/>
                <a:ea typeface="Inter Tight Medium"/>
                <a:cs typeface="Inter Tight Medium"/>
                <a:sym typeface="Inter Tight Medium"/>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15_1_1">
    <p:bg>
      <p:bgPr>
        <a:solidFill>
          <a:srgbClr val="FFFFFF"/>
        </a:solidFill>
      </p:bgPr>
    </p:bg>
    <p:spTree>
      <p:nvGrpSpPr>
        <p:cNvPr id="305" name="Shape 305"/>
        <p:cNvGrpSpPr/>
        <p:nvPr/>
      </p:nvGrpSpPr>
      <p:grpSpPr>
        <a:xfrm>
          <a:off x="0" y="0"/>
          <a:ext cx="0" cy="0"/>
          <a:chOff x="0" y="0"/>
          <a:chExt cx="0" cy="0"/>
        </a:xfrm>
      </p:grpSpPr>
      <p:pic>
        <p:nvPicPr>
          <p:cNvPr id="306" name="Google Shape;306;p49"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07" name="Google Shape;307;p49"/>
          <p:cNvSpPr txBox="1"/>
          <p:nvPr>
            <p:ph idx="1" type="subTitle"/>
          </p:nvPr>
        </p:nvSpPr>
        <p:spPr>
          <a:xfrm>
            <a:off x="334925" y="3857450"/>
            <a:ext cx="2439000" cy="78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SzPts val="1800"/>
              <a:buNone/>
              <a:defRPr sz="1200">
                <a:solidFill>
                  <a:schemeClr val="dk1"/>
                </a:solidFill>
                <a:latin typeface="Inter"/>
                <a:ea typeface="Inter"/>
                <a:cs typeface="Inter"/>
                <a:sym typeface="Inter"/>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08" name="Google Shape;308;p49"/>
          <p:cNvSpPr txBox="1"/>
          <p:nvPr>
            <p:ph idx="2" type="subTitle"/>
          </p:nvPr>
        </p:nvSpPr>
        <p:spPr>
          <a:xfrm>
            <a:off x="348475" y="826675"/>
            <a:ext cx="8058600" cy="3012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Clr>
                <a:srgbClr val="FFFFFF"/>
              </a:buClr>
              <a:buSzPts val="3600"/>
              <a:buFont typeface="Arial"/>
              <a:buNone/>
              <a:defRPr sz="36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09" name="Google Shape;309;p49"/>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marR="0" rtl="0" algn="l">
              <a:lnSpc>
                <a:spcPct val="86763"/>
              </a:lnSpc>
              <a:spcBef>
                <a:spcPts val="0"/>
              </a:spcBef>
              <a:spcAft>
                <a:spcPts val="0"/>
              </a:spcAft>
              <a:buClr>
                <a:srgbClr val="000000"/>
              </a:buClr>
              <a:buSzPts val="3600"/>
              <a:buFont typeface="Arial"/>
              <a:buNone/>
            </a:pPr>
            <a:r>
              <a:rPr b="0" i="0" lang="nl-NL" sz="3600" u="none" cap="none" strike="noStrike">
                <a:solidFill>
                  <a:schemeClr val="dk1"/>
                </a:solidFill>
                <a:latin typeface="Inter Tight Medium"/>
                <a:ea typeface="Inter Tight Medium"/>
                <a:cs typeface="Inter Tight Medium"/>
                <a:sym typeface="Inter Tight Medium"/>
              </a:rPr>
              <a:t>„</a:t>
            </a:r>
            <a:endParaRPr b="0" i="0" sz="1400" u="none" cap="none" strike="noStrike">
              <a:solidFill>
                <a:schemeClr val="dk1"/>
              </a:solidFill>
              <a:latin typeface="Arial"/>
              <a:ea typeface="Arial"/>
              <a:cs typeface="Arial"/>
              <a:sym typeface="Arial"/>
            </a:endParaRPr>
          </a:p>
        </p:txBody>
      </p:sp>
      <p:pic>
        <p:nvPicPr>
          <p:cNvPr id="310" name="Google Shape;310;p49"/>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Crimson">
  <p:cSld name="CUSTOM_2_2">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23"/>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1" name="Google Shape;21;p23"/>
          <p:cNvSpPr/>
          <p:nvPr>
            <p:ph idx="2" type="pic"/>
          </p:nvPr>
        </p:nvSpPr>
        <p:spPr>
          <a:xfrm>
            <a:off x="249040" y="4655926"/>
            <a:ext cx="267600" cy="267600"/>
          </a:xfrm>
          <a:prstGeom prst="ellipse">
            <a:avLst/>
          </a:prstGeom>
          <a:noFill/>
          <a:ln>
            <a:noFill/>
          </a:ln>
        </p:spPr>
      </p:sp>
      <p:sp>
        <p:nvSpPr>
          <p:cNvPr id="22" name="Google Shape;22;p23"/>
          <p:cNvSpPr/>
          <p:nvPr>
            <p:ph idx="3" type="pic"/>
          </p:nvPr>
        </p:nvSpPr>
        <p:spPr>
          <a:xfrm>
            <a:off x="445815" y="4658576"/>
            <a:ext cx="267600" cy="267600"/>
          </a:xfrm>
          <a:prstGeom prst="ellipse">
            <a:avLst/>
          </a:prstGeom>
          <a:noFill/>
          <a:ln>
            <a:noFill/>
          </a:ln>
        </p:spPr>
      </p:sp>
      <p:sp>
        <p:nvSpPr>
          <p:cNvPr id="23" name="Google Shape;23;p23"/>
          <p:cNvSpPr/>
          <p:nvPr>
            <p:ph idx="4" type="pic"/>
          </p:nvPr>
        </p:nvSpPr>
        <p:spPr>
          <a:xfrm>
            <a:off x="640915" y="4658576"/>
            <a:ext cx="267600" cy="267600"/>
          </a:xfrm>
          <a:prstGeom prst="ellipse">
            <a:avLst/>
          </a:prstGeom>
          <a:noFill/>
          <a:ln>
            <a:noFill/>
          </a:ln>
        </p:spPr>
      </p:sp>
      <p:sp>
        <p:nvSpPr>
          <p:cNvPr id="24" name="Google Shape;24;p23"/>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3"/>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26" name="Google Shape;26;p23" title="Vector.png"/>
          <p:cNvPicPr preferRelativeResize="0"/>
          <p:nvPr/>
        </p:nvPicPr>
        <p:blipFill rotWithShape="1">
          <a:blip r:embed="rId3">
            <a:alphaModFix/>
          </a:blip>
          <a:srcRect b="0" l="0" r="0" t="0"/>
          <a:stretch/>
        </p:blipFill>
        <p:spPr>
          <a:xfrm>
            <a:off x="7905002" y="4682255"/>
            <a:ext cx="971549" cy="1862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p:cSld name="CUSTOM_16">
    <p:bg>
      <p:bgPr>
        <a:solidFill>
          <a:schemeClr val="dk1"/>
        </a:solidFill>
      </p:bgPr>
    </p:bg>
    <p:spTree>
      <p:nvGrpSpPr>
        <p:cNvPr id="311" name="Shape 311"/>
        <p:cNvGrpSpPr/>
        <p:nvPr/>
      </p:nvGrpSpPr>
      <p:grpSpPr>
        <a:xfrm>
          <a:off x="0" y="0"/>
          <a:ext cx="0" cy="0"/>
          <a:chOff x="0" y="0"/>
          <a:chExt cx="0" cy="0"/>
        </a:xfrm>
      </p:grpSpPr>
      <p:pic>
        <p:nvPicPr>
          <p:cNvPr id="312" name="Google Shape;312;p50"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13" name="Google Shape;313;p50"/>
          <p:cNvSpPr txBox="1"/>
          <p:nvPr>
            <p:ph idx="1" type="subTitle"/>
          </p:nvPr>
        </p:nvSpPr>
        <p:spPr>
          <a:xfrm>
            <a:off x="760950" y="1465825"/>
            <a:ext cx="7047300" cy="2397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SzPts val="1800"/>
              <a:buNone/>
              <a:defRPr sz="2700">
                <a:solidFill>
                  <a:schemeClr val="lt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14" name="Google Shape;314;p50"/>
          <p:cNvSpPr/>
          <p:nvPr>
            <p:ph idx="2" type="pic"/>
          </p:nvPr>
        </p:nvSpPr>
        <p:spPr>
          <a:xfrm>
            <a:off x="803150" y="727400"/>
            <a:ext cx="663900" cy="664200"/>
          </a:xfrm>
          <a:prstGeom prst="ellipse">
            <a:avLst/>
          </a:prstGeom>
          <a:noFill/>
          <a:ln>
            <a:noFill/>
          </a:ln>
        </p:spPr>
      </p:sp>
      <p:sp>
        <p:nvSpPr>
          <p:cNvPr id="315" name="Google Shape;315;p50"/>
          <p:cNvSpPr txBox="1"/>
          <p:nvPr>
            <p:ph idx="3" type="subTitle"/>
          </p:nvPr>
        </p:nvSpPr>
        <p:spPr>
          <a:xfrm>
            <a:off x="769525" y="3850225"/>
            <a:ext cx="6039900" cy="557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Clr>
                <a:srgbClr val="000000"/>
              </a:buClr>
              <a:buSzPts val="900"/>
              <a:buFont typeface="Arial"/>
              <a:buNone/>
              <a:defRPr sz="900">
                <a:solidFill>
                  <a:schemeClr val="lt1"/>
                </a:solidFill>
                <a:latin typeface="Inter"/>
                <a:ea typeface="Inter"/>
                <a:cs typeface="Inter"/>
                <a:sym typeface="Inter"/>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16" name="Google Shape;316;p50"/>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marR="0" rtl="0" algn="l">
              <a:lnSpc>
                <a:spcPct val="89722"/>
              </a:lnSpc>
              <a:spcBef>
                <a:spcPts val="0"/>
              </a:spcBef>
              <a:spcAft>
                <a:spcPts val="0"/>
              </a:spcAft>
              <a:buClr>
                <a:srgbClr val="000000"/>
              </a:buClr>
              <a:buSzPts val="2700"/>
              <a:buFont typeface="Arial"/>
              <a:buNone/>
            </a:pPr>
            <a:r>
              <a:rPr b="0" i="0" lang="nl-NL" sz="2700" u="none" cap="none" strike="noStrike">
                <a:solidFill>
                  <a:schemeClr val="lt1"/>
                </a:solidFill>
                <a:latin typeface="Inter Tight Medium"/>
                <a:ea typeface="Inter Tight Medium"/>
                <a:cs typeface="Inter Tight Medium"/>
                <a:sym typeface="Inter Tight Medium"/>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ight">
  <p:cSld name="CUSTOM_16_1">
    <p:bg>
      <p:bgPr>
        <a:solidFill>
          <a:srgbClr val="FFFFFF"/>
        </a:solidFill>
      </p:bgPr>
    </p:bg>
    <p:spTree>
      <p:nvGrpSpPr>
        <p:cNvPr id="317" name="Shape 317"/>
        <p:cNvGrpSpPr/>
        <p:nvPr/>
      </p:nvGrpSpPr>
      <p:grpSpPr>
        <a:xfrm>
          <a:off x="0" y="0"/>
          <a:ext cx="0" cy="0"/>
          <a:chOff x="0" y="0"/>
          <a:chExt cx="0" cy="0"/>
        </a:xfrm>
      </p:grpSpPr>
      <p:pic>
        <p:nvPicPr>
          <p:cNvPr id="318" name="Google Shape;318;p51"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19" name="Google Shape;319;p51"/>
          <p:cNvSpPr txBox="1"/>
          <p:nvPr>
            <p:ph idx="1" type="subTitle"/>
          </p:nvPr>
        </p:nvSpPr>
        <p:spPr>
          <a:xfrm>
            <a:off x="760950" y="1465825"/>
            <a:ext cx="7047300" cy="2397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SzPts val="1800"/>
              <a:buNone/>
              <a:defRPr sz="27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0" name="Google Shape;320;p51"/>
          <p:cNvSpPr/>
          <p:nvPr>
            <p:ph idx="2" type="pic"/>
          </p:nvPr>
        </p:nvSpPr>
        <p:spPr>
          <a:xfrm>
            <a:off x="803150" y="727400"/>
            <a:ext cx="663900" cy="664200"/>
          </a:xfrm>
          <a:prstGeom prst="ellipse">
            <a:avLst/>
          </a:prstGeom>
          <a:noFill/>
          <a:ln>
            <a:noFill/>
          </a:ln>
        </p:spPr>
      </p:sp>
      <p:sp>
        <p:nvSpPr>
          <p:cNvPr id="321" name="Google Shape;321;p51"/>
          <p:cNvSpPr txBox="1"/>
          <p:nvPr>
            <p:ph idx="3" type="subTitle"/>
          </p:nvPr>
        </p:nvSpPr>
        <p:spPr>
          <a:xfrm>
            <a:off x="769525" y="3850225"/>
            <a:ext cx="6039900" cy="557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Clr>
                <a:srgbClr val="000000"/>
              </a:buClr>
              <a:buSzPts val="900"/>
              <a:buFont typeface="Arial"/>
              <a:buNone/>
              <a:defRPr sz="900">
                <a:solidFill>
                  <a:schemeClr val="dk1"/>
                </a:solidFill>
                <a:latin typeface="Inter"/>
                <a:ea typeface="Inter"/>
                <a:cs typeface="Inter"/>
                <a:sym typeface="Inter"/>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2" name="Google Shape;322;p51"/>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marR="0" rtl="0" algn="l">
              <a:lnSpc>
                <a:spcPct val="89722"/>
              </a:lnSpc>
              <a:spcBef>
                <a:spcPts val="0"/>
              </a:spcBef>
              <a:spcAft>
                <a:spcPts val="0"/>
              </a:spcAft>
              <a:buClr>
                <a:srgbClr val="000000"/>
              </a:buClr>
              <a:buSzPts val="2700"/>
              <a:buFont typeface="Arial"/>
              <a:buNone/>
            </a:pPr>
            <a:r>
              <a:rPr b="0" i="0" lang="nl-NL" sz="2700" u="none" cap="none" strike="noStrike">
                <a:solidFill>
                  <a:schemeClr val="dk1"/>
                </a:solidFill>
                <a:latin typeface="Inter Tight Medium"/>
                <a:ea typeface="Inter Tight Medium"/>
                <a:cs typeface="Inter Tight Medium"/>
                <a:sym typeface="Inter Tight Medium"/>
              </a:rPr>
              <a:t>„</a:t>
            </a:r>
            <a:endParaRPr b="0" i="0" sz="1400" u="none" cap="none" strike="noStrike">
              <a:solidFill>
                <a:schemeClr val="dk1"/>
              </a:solidFill>
              <a:latin typeface="Arial"/>
              <a:ea typeface="Arial"/>
              <a:cs typeface="Arial"/>
              <a:sym typeface="Arial"/>
            </a:endParaRPr>
          </a:p>
        </p:txBody>
      </p:sp>
      <p:pic>
        <p:nvPicPr>
          <p:cNvPr id="323" name="Google Shape;323;p51"/>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p:cSld name="CUSTOM_17">
    <p:bg>
      <p:bgPr>
        <a:solidFill>
          <a:srgbClr val="FFFFFF"/>
        </a:solidFill>
      </p:bgPr>
    </p:bg>
    <p:spTree>
      <p:nvGrpSpPr>
        <p:cNvPr id="324" name="Shape 324"/>
        <p:cNvGrpSpPr/>
        <p:nvPr/>
      </p:nvGrpSpPr>
      <p:grpSpPr>
        <a:xfrm>
          <a:off x="0" y="0"/>
          <a:ext cx="0" cy="0"/>
          <a:chOff x="0" y="0"/>
          <a:chExt cx="0" cy="0"/>
        </a:xfrm>
      </p:grpSpPr>
      <p:sp>
        <p:nvSpPr>
          <p:cNvPr id="325" name="Google Shape;325;p52"/>
          <p:cNvSpPr/>
          <p:nvPr/>
        </p:nvSpPr>
        <p:spPr>
          <a:xfrm>
            <a:off x="3302700" y="387450"/>
            <a:ext cx="5574300" cy="1350000"/>
          </a:xfrm>
          <a:prstGeom prst="roundRect">
            <a:avLst>
              <a:gd fmla="val 8206"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6" name="Google Shape;326;p52"/>
          <p:cNvSpPr txBox="1"/>
          <p:nvPr>
            <p:ph idx="1" type="subTitle"/>
          </p:nvPr>
        </p:nvSpPr>
        <p:spPr>
          <a:xfrm>
            <a:off x="3471377" y="722825"/>
            <a:ext cx="3965400" cy="950700"/>
          </a:xfrm>
          <a:prstGeom prst="rect">
            <a:avLst/>
          </a:prstGeom>
          <a:noFill/>
          <a:ln>
            <a:noFill/>
          </a:ln>
        </p:spPr>
        <p:txBody>
          <a:bodyPr anchorCtr="0" anchor="b" bIns="91425" lIns="91425" spcFirstLastPara="1" rIns="91425" wrap="square" tIns="91425">
            <a:noAutofit/>
          </a:bodyPr>
          <a:lstStyle>
            <a:lvl1pPr lvl="0" marR="0" algn="l">
              <a:lnSpc>
                <a:spcPct val="97142"/>
              </a:lnSpc>
              <a:spcBef>
                <a:spcPts val="0"/>
              </a:spcBef>
              <a:spcAft>
                <a:spcPts val="0"/>
              </a:spcAft>
              <a:buSzPts val="1800"/>
              <a:buNone/>
              <a:defRPr sz="2100">
                <a:solidFill>
                  <a:schemeClr val="dk1"/>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7" name="Google Shape;327;p52"/>
          <p:cNvSpPr/>
          <p:nvPr/>
        </p:nvSpPr>
        <p:spPr>
          <a:xfrm>
            <a:off x="3302700" y="1805697"/>
            <a:ext cx="5574300" cy="3076500"/>
          </a:xfrm>
          <a:prstGeom prst="roundRect">
            <a:avLst>
              <a:gd fmla="val 389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8" name="Google Shape;328;p52"/>
          <p:cNvSpPr txBox="1"/>
          <p:nvPr>
            <p:ph idx="2" type="subTitle"/>
          </p:nvPr>
        </p:nvSpPr>
        <p:spPr>
          <a:xfrm>
            <a:off x="3432775" y="3860400"/>
            <a:ext cx="5068200" cy="386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SzPts val="1800"/>
              <a:buNone/>
              <a:defRPr sz="9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9" name="Google Shape;329;p52"/>
          <p:cNvSpPr/>
          <p:nvPr>
            <p:ph idx="3" type="pic"/>
          </p:nvPr>
        </p:nvSpPr>
        <p:spPr>
          <a:xfrm>
            <a:off x="267700" y="407450"/>
            <a:ext cx="2952000" cy="4475100"/>
          </a:xfrm>
          <a:prstGeom prst="roundRect">
            <a:avLst>
              <a:gd fmla="val 5672" name="adj"/>
            </a:avLst>
          </a:prstGeom>
          <a:noFill/>
          <a:ln>
            <a:noFill/>
          </a:ln>
        </p:spPr>
      </p:sp>
      <p:sp>
        <p:nvSpPr>
          <p:cNvPr id="330" name="Google Shape;330;p52"/>
          <p:cNvSpPr txBox="1"/>
          <p:nvPr>
            <p:ph idx="4" type="subTitle"/>
          </p:nvPr>
        </p:nvSpPr>
        <p:spPr>
          <a:xfrm>
            <a:off x="3431425" y="1892375"/>
            <a:ext cx="5068200" cy="1850400"/>
          </a:xfrm>
          <a:prstGeom prst="rect">
            <a:avLst/>
          </a:prstGeom>
          <a:noFill/>
          <a:ln>
            <a:noFill/>
          </a:ln>
        </p:spPr>
        <p:txBody>
          <a:bodyPr anchorCtr="0" anchor="t" bIns="0" lIns="91425" spcFirstLastPara="1" rIns="0" wrap="square" tIns="91425">
            <a:noAutofit/>
          </a:bodyPr>
          <a:lstStyle>
            <a:lvl1pPr lvl="0" marR="0" algn="l">
              <a:lnSpc>
                <a:spcPct val="90000"/>
              </a:lnSpc>
              <a:spcBef>
                <a:spcPts val="0"/>
              </a:spcBef>
              <a:spcAft>
                <a:spcPts val="0"/>
              </a:spcAft>
              <a:buSzPts val="1800"/>
              <a:buNone/>
              <a:defRPr sz="2200">
                <a:solidFill>
                  <a:schemeClr val="dk1"/>
                </a:solidFill>
                <a:latin typeface="Inter Tight Medium"/>
                <a:ea typeface="Inter Tight Medium"/>
                <a:cs typeface="Inter Tight Medium"/>
                <a:sym typeface="Inter Tight Medium"/>
              </a:defRPr>
            </a:lvl1pPr>
            <a:lvl2pPr lvl="1" algn="l">
              <a:lnSpc>
                <a:spcPct val="90000"/>
              </a:lnSpc>
              <a:spcBef>
                <a:spcPts val="0"/>
              </a:spcBef>
              <a:spcAft>
                <a:spcPts val="0"/>
              </a:spcAft>
              <a:buClr>
                <a:schemeClr val="dk1"/>
              </a:buClr>
              <a:buSzPts val="1400"/>
              <a:buNone/>
              <a:defRPr>
                <a:solidFill>
                  <a:schemeClr val="dk1"/>
                </a:solidFill>
              </a:defRPr>
            </a:lvl2pPr>
            <a:lvl3pPr lvl="2" algn="l">
              <a:lnSpc>
                <a:spcPct val="90000"/>
              </a:lnSpc>
              <a:spcBef>
                <a:spcPts val="0"/>
              </a:spcBef>
              <a:spcAft>
                <a:spcPts val="0"/>
              </a:spcAft>
              <a:buClr>
                <a:schemeClr val="dk1"/>
              </a:buClr>
              <a:buSzPts val="1400"/>
              <a:buNone/>
              <a:defRPr>
                <a:solidFill>
                  <a:schemeClr val="dk1"/>
                </a:solidFill>
              </a:defRPr>
            </a:lvl3pPr>
            <a:lvl4pPr lvl="3" algn="l">
              <a:lnSpc>
                <a:spcPct val="90000"/>
              </a:lnSpc>
              <a:spcBef>
                <a:spcPts val="0"/>
              </a:spcBef>
              <a:spcAft>
                <a:spcPts val="0"/>
              </a:spcAft>
              <a:buClr>
                <a:schemeClr val="dk1"/>
              </a:buClr>
              <a:buSzPts val="1400"/>
              <a:buNone/>
              <a:defRPr>
                <a:solidFill>
                  <a:schemeClr val="dk1"/>
                </a:solidFill>
              </a:defRPr>
            </a:lvl4pPr>
            <a:lvl5pPr lvl="4" algn="l">
              <a:lnSpc>
                <a:spcPct val="90000"/>
              </a:lnSpc>
              <a:spcBef>
                <a:spcPts val="0"/>
              </a:spcBef>
              <a:spcAft>
                <a:spcPts val="0"/>
              </a:spcAft>
              <a:buClr>
                <a:schemeClr val="dk1"/>
              </a:buClr>
              <a:buSzPts val="1400"/>
              <a:buNone/>
              <a:defRPr>
                <a:solidFill>
                  <a:schemeClr val="dk1"/>
                </a:solidFill>
              </a:defRPr>
            </a:lvl5pPr>
            <a:lvl6pPr lvl="5" algn="l">
              <a:lnSpc>
                <a:spcPct val="90000"/>
              </a:lnSpc>
              <a:spcBef>
                <a:spcPts val="0"/>
              </a:spcBef>
              <a:spcAft>
                <a:spcPts val="0"/>
              </a:spcAft>
              <a:buClr>
                <a:schemeClr val="dk1"/>
              </a:buClr>
              <a:buSzPts val="1400"/>
              <a:buNone/>
              <a:defRPr>
                <a:solidFill>
                  <a:schemeClr val="dk1"/>
                </a:solidFill>
              </a:defRPr>
            </a:lvl6pPr>
            <a:lvl7pPr lvl="6" algn="l">
              <a:lnSpc>
                <a:spcPct val="90000"/>
              </a:lnSpc>
              <a:spcBef>
                <a:spcPts val="0"/>
              </a:spcBef>
              <a:spcAft>
                <a:spcPts val="0"/>
              </a:spcAft>
              <a:buClr>
                <a:schemeClr val="dk1"/>
              </a:buClr>
              <a:buSzPts val="1400"/>
              <a:buNone/>
              <a:defRPr>
                <a:solidFill>
                  <a:schemeClr val="dk1"/>
                </a:solidFill>
              </a:defRPr>
            </a:lvl7pPr>
            <a:lvl8pPr lvl="7" algn="l">
              <a:lnSpc>
                <a:spcPct val="90000"/>
              </a:lnSpc>
              <a:spcBef>
                <a:spcPts val="0"/>
              </a:spcBef>
              <a:spcAft>
                <a:spcPts val="0"/>
              </a:spcAft>
              <a:buClr>
                <a:schemeClr val="dk1"/>
              </a:buClr>
              <a:buSzPts val="1400"/>
              <a:buNone/>
              <a:defRPr>
                <a:solidFill>
                  <a:schemeClr val="dk1"/>
                </a:solidFill>
              </a:defRPr>
            </a:lvl8pPr>
            <a:lvl9pPr lvl="8" algn="l">
              <a:lnSpc>
                <a:spcPct val="90000"/>
              </a:lnSpc>
              <a:spcBef>
                <a:spcPts val="0"/>
              </a:spcBef>
              <a:spcAft>
                <a:spcPts val="0"/>
              </a:spcAft>
              <a:buClr>
                <a:schemeClr val="dk1"/>
              </a:buClr>
              <a:buSzPts val="1400"/>
              <a:buNone/>
              <a:defRPr>
                <a:solidFill>
                  <a:schemeClr val="dk1"/>
                </a:solidFill>
              </a:defRPr>
            </a:lvl9pPr>
          </a:lstStyle>
          <a:p/>
        </p:txBody>
      </p:sp>
      <p:pic>
        <p:nvPicPr>
          <p:cNvPr id="331" name="Google Shape;331;p52"/>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Marigold">
  <p:cSld name="CUSTOM_17_1">
    <p:bg>
      <p:bgPr>
        <a:solidFill>
          <a:srgbClr val="FFFFFF"/>
        </a:solidFill>
      </p:bgPr>
    </p:bg>
    <p:spTree>
      <p:nvGrpSpPr>
        <p:cNvPr id="332" name="Shape 332"/>
        <p:cNvGrpSpPr/>
        <p:nvPr/>
      </p:nvGrpSpPr>
      <p:grpSpPr>
        <a:xfrm>
          <a:off x="0" y="0"/>
          <a:ext cx="0" cy="0"/>
          <a:chOff x="0" y="0"/>
          <a:chExt cx="0" cy="0"/>
        </a:xfrm>
      </p:grpSpPr>
      <p:sp>
        <p:nvSpPr>
          <p:cNvPr id="333" name="Google Shape;333;p53"/>
          <p:cNvSpPr/>
          <p:nvPr/>
        </p:nvSpPr>
        <p:spPr>
          <a:xfrm>
            <a:off x="3302700" y="387450"/>
            <a:ext cx="5574300" cy="1350000"/>
          </a:xfrm>
          <a:prstGeom prst="roundRect">
            <a:avLst>
              <a:gd fmla="val 8206" name="adj"/>
            </a:avLst>
          </a:prstGeom>
          <a:solidFill>
            <a:srgbClr val="FFEA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4" name="Google Shape;334;p53"/>
          <p:cNvSpPr txBox="1"/>
          <p:nvPr>
            <p:ph idx="1" type="subTitle"/>
          </p:nvPr>
        </p:nvSpPr>
        <p:spPr>
          <a:xfrm>
            <a:off x="3471377" y="722825"/>
            <a:ext cx="3965400" cy="950700"/>
          </a:xfrm>
          <a:prstGeom prst="rect">
            <a:avLst/>
          </a:prstGeom>
          <a:noFill/>
          <a:ln>
            <a:noFill/>
          </a:ln>
        </p:spPr>
        <p:txBody>
          <a:bodyPr anchorCtr="0" anchor="b" bIns="91425" lIns="91425" spcFirstLastPara="1" rIns="91425" wrap="square" tIns="91425">
            <a:noAutofit/>
          </a:bodyPr>
          <a:lstStyle>
            <a:lvl1pPr lvl="0" marR="0" algn="l">
              <a:lnSpc>
                <a:spcPct val="97142"/>
              </a:lnSpc>
              <a:spcBef>
                <a:spcPts val="0"/>
              </a:spcBef>
              <a:spcAft>
                <a:spcPts val="0"/>
              </a:spcAft>
              <a:buSzPts val="1800"/>
              <a:buNone/>
              <a:defRPr sz="2100">
                <a:solidFill>
                  <a:srgbClr val="09282A"/>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35" name="Google Shape;335;p53"/>
          <p:cNvSpPr/>
          <p:nvPr/>
        </p:nvSpPr>
        <p:spPr>
          <a:xfrm>
            <a:off x="3302700" y="1805697"/>
            <a:ext cx="5574300" cy="3076500"/>
          </a:xfrm>
          <a:prstGeom prst="roundRect">
            <a:avLst>
              <a:gd fmla="val 389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6" name="Google Shape;336;p53"/>
          <p:cNvSpPr txBox="1"/>
          <p:nvPr>
            <p:ph idx="2" type="subTitle"/>
          </p:nvPr>
        </p:nvSpPr>
        <p:spPr>
          <a:xfrm>
            <a:off x="3432775" y="3860400"/>
            <a:ext cx="5068200" cy="386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SzPts val="1800"/>
              <a:buNone/>
              <a:defRPr sz="900">
                <a:solidFill>
                  <a:srgbClr val="09282A"/>
                </a:solidFill>
                <a:latin typeface="Inter SemiBold"/>
                <a:ea typeface="Inter SemiBold"/>
                <a:cs typeface="Inter SemiBold"/>
                <a:sym typeface="Inter SemiBold"/>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37" name="Google Shape;337;p53"/>
          <p:cNvSpPr/>
          <p:nvPr>
            <p:ph idx="3" type="pic"/>
          </p:nvPr>
        </p:nvSpPr>
        <p:spPr>
          <a:xfrm>
            <a:off x="267700" y="407450"/>
            <a:ext cx="2952000" cy="4475100"/>
          </a:xfrm>
          <a:prstGeom prst="roundRect">
            <a:avLst>
              <a:gd fmla="val 5672" name="adj"/>
            </a:avLst>
          </a:prstGeom>
          <a:noFill/>
          <a:ln>
            <a:noFill/>
          </a:ln>
        </p:spPr>
      </p:sp>
      <p:sp>
        <p:nvSpPr>
          <p:cNvPr id="338" name="Google Shape;338;p53"/>
          <p:cNvSpPr txBox="1"/>
          <p:nvPr>
            <p:ph idx="4" type="subTitle"/>
          </p:nvPr>
        </p:nvSpPr>
        <p:spPr>
          <a:xfrm>
            <a:off x="3431425" y="1892375"/>
            <a:ext cx="5068200" cy="1850400"/>
          </a:xfrm>
          <a:prstGeom prst="rect">
            <a:avLst/>
          </a:prstGeom>
          <a:noFill/>
          <a:ln>
            <a:noFill/>
          </a:ln>
        </p:spPr>
        <p:txBody>
          <a:bodyPr anchorCtr="0" anchor="t" bIns="0" lIns="91425" spcFirstLastPara="1" rIns="0" wrap="square" tIns="91425">
            <a:noAutofit/>
          </a:bodyPr>
          <a:lstStyle>
            <a:lvl1pPr lvl="0" marR="0" algn="l">
              <a:lnSpc>
                <a:spcPct val="90000"/>
              </a:lnSpc>
              <a:spcBef>
                <a:spcPts val="0"/>
              </a:spcBef>
              <a:spcAft>
                <a:spcPts val="0"/>
              </a:spcAft>
              <a:buSzPts val="1800"/>
              <a:buNone/>
              <a:defRPr sz="2200">
                <a:solidFill>
                  <a:srgbClr val="09282A"/>
                </a:solidFill>
                <a:latin typeface="Inter Tight Medium"/>
                <a:ea typeface="Inter Tight Medium"/>
                <a:cs typeface="Inter Tight Medium"/>
                <a:sym typeface="Inter Tight Medium"/>
              </a:defRPr>
            </a:lvl1pPr>
            <a:lvl2pPr lvl="1" algn="l">
              <a:lnSpc>
                <a:spcPct val="90000"/>
              </a:lnSpc>
              <a:spcBef>
                <a:spcPts val="0"/>
              </a:spcBef>
              <a:spcAft>
                <a:spcPts val="0"/>
              </a:spcAft>
              <a:buClr>
                <a:srgbClr val="09282A"/>
              </a:buClr>
              <a:buSzPts val="1400"/>
              <a:buNone/>
              <a:defRPr>
                <a:solidFill>
                  <a:srgbClr val="09282A"/>
                </a:solidFill>
              </a:defRPr>
            </a:lvl2pPr>
            <a:lvl3pPr lvl="2" algn="l">
              <a:lnSpc>
                <a:spcPct val="90000"/>
              </a:lnSpc>
              <a:spcBef>
                <a:spcPts val="0"/>
              </a:spcBef>
              <a:spcAft>
                <a:spcPts val="0"/>
              </a:spcAft>
              <a:buClr>
                <a:srgbClr val="09282A"/>
              </a:buClr>
              <a:buSzPts val="1400"/>
              <a:buNone/>
              <a:defRPr>
                <a:solidFill>
                  <a:srgbClr val="09282A"/>
                </a:solidFill>
              </a:defRPr>
            </a:lvl3pPr>
            <a:lvl4pPr lvl="3" algn="l">
              <a:lnSpc>
                <a:spcPct val="90000"/>
              </a:lnSpc>
              <a:spcBef>
                <a:spcPts val="0"/>
              </a:spcBef>
              <a:spcAft>
                <a:spcPts val="0"/>
              </a:spcAft>
              <a:buClr>
                <a:srgbClr val="09282A"/>
              </a:buClr>
              <a:buSzPts val="1400"/>
              <a:buNone/>
              <a:defRPr>
                <a:solidFill>
                  <a:srgbClr val="09282A"/>
                </a:solidFill>
              </a:defRPr>
            </a:lvl4pPr>
            <a:lvl5pPr lvl="4" algn="l">
              <a:lnSpc>
                <a:spcPct val="90000"/>
              </a:lnSpc>
              <a:spcBef>
                <a:spcPts val="0"/>
              </a:spcBef>
              <a:spcAft>
                <a:spcPts val="0"/>
              </a:spcAft>
              <a:buClr>
                <a:srgbClr val="09282A"/>
              </a:buClr>
              <a:buSzPts val="1400"/>
              <a:buNone/>
              <a:defRPr>
                <a:solidFill>
                  <a:srgbClr val="09282A"/>
                </a:solidFill>
              </a:defRPr>
            </a:lvl5pPr>
            <a:lvl6pPr lvl="5" algn="l">
              <a:lnSpc>
                <a:spcPct val="90000"/>
              </a:lnSpc>
              <a:spcBef>
                <a:spcPts val="0"/>
              </a:spcBef>
              <a:spcAft>
                <a:spcPts val="0"/>
              </a:spcAft>
              <a:buClr>
                <a:srgbClr val="09282A"/>
              </a:buClr>
              <a:buSzPts val="1400"/>
              <a:buNone/>
              <a:defRPr>
                <a:solidFill>
                  <a:srgbClr val="09282A"/>
                </a:solidFill>
              </a:defRPr>
            </a:lvl6pPr>
            <a:lvl7pPr lvl="6" algn="l">
              <a:lnSpc>
                <a:spcPct val="90000"/>
              </a:lnSpc>
              <a:spcBef>
                <a:spcPts val="0"/>
              </a:spcBef>
              <a:spcAft>
                <a:spcPts val="0"/>
              </a:spcAft>
              <a:buClr>
                <a:srgbClr val="09282A"/>
              </a:buClr>
              <a:buSzPts val="1400"/>
              <a:buNone/>
              <a:defRPr>
                <a:solidFill>
                  <a:srgbClr val="09282A"/>
                </a:solidFill>
              </a:defRPr>
            </a:lvl7pPr>
            <a:lvl8pPr lvl="7" algn="l">
              <a:lnSpc>
                <a:spcPct val="90000"/>
              </a:lnSpc>
              <a:spcBef>
                <a:spcPts val="0"/>
              </a:spcBef>
              <a:spcAft>
                <a:spcPts val="0"/>
              </a:spcAft>
              <a:buClr>
                <a:srgbClr val="09282A"/>
              </a:buClr>
              <a:buSzPts val="1400"/>
              <a:buNone/>
              <a:defRPr>
                <a:solidFill>
                  <a:srgbClr val="09282A"/>
                </a:solidFill>
              </a:defRPr>
            </a:lvl8pPr>
            <a:lvl9pPr lvl="8" algn="l">
              <a:lnSpc>
                <a:spcPct val="90000"/>
              </a:lnSpc>
              <a:spcBef>
                <a:spcPts val="0"/>
              </a:spcBef>
              <a:spcAft>
                <a:spcPts val="0"/>
              </a:spcAft>
              <a:buClr>
                <a:srgbClr val="09282A"/>
              </a:buClr>
              <a:buSzPts val="1400"/>
              <a:buNone/>
              <a:defRPr>
                <a:solidFill>
                  <a:srgbClr val="09282A"/>
                </a:solidFill>
              </a:defRPr>
            </a:lvl9pPr>
          </a:lstStyle>
          <a:p/>
        </p:txBody>
      </p:sp>
      <p:pic>
        <p:nvPicPr>
          <p:cNvPr id="339" name="Google Shape;339;p5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cSld name="CUSTOM_18">
    <p:bg>
      <p:bgPr>
        <a:blipFill>
          <a:blip r:embed="rId2">
            <a:alphaModFix/>
          </a:blip>
          <a:stretch>
            <a:fillRect/>
          </a:stretch>
        </a:blipFill>
      </p:bgPr>
    </p:bg>
    <p:spTree>
      <p:nvGrpSpPr>
        <p:cNvPr id="340" name="Shape 340"/>
        <p:cNvGrpSpPr/>
        <p:nvPr/>
      </p:nvGrpSpPr>
      <p:grpSpPr>
        <a:xfrm>
          <a:off x="0" y="0"/>
          <a:ext cx="0" cy="0"/>
          <a:chOff x="0" y="0"/>
          <a:chExt cx="0" cy="0"/>
        </a:xfrm>
      </p:grpSpPr>
      <p:sp>
        <p:nvSpPr>
          <p:cNvPr id="341" name="Google Shape;341;p54"/>
          <p:cNvSpPr/>
          <p:nvPr/>
        </p:nvSpPr>
        <p:spPr>
          <a:xfrm>
            <a:off x="0" y="0"/>
            <a:ext cx="9144000" cy="5143500"/>
          </a:xfrm>
          <a:prstGeom prst="rect">
            <a:avLst/>
          </a:prstGeom>
          <a:solidFill>
            <a:srgbClr val="000000">
              <a:alpha val="31372"/>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4"/>
          <p:cNvSpPr txBox="1"/>
          <p:nvPr>
            <p:ph type="title"/>
          </p:nvPr>
        </p:nvSpPr>
        <p:spPr>
          <a:xfrm>
            <a:off x="1808700" y="1412700"/>
            <a:ext cx="5526600" cy="2318100"/>
          </a:xfrm>
          <a:prstGeom prst="rect">
            <a:avLst/>
          </a:prstGeom>
          <a:noFill/>
          <a:ln>
            <a:noFill/>
          </a:ln>
        </p:spPr>
        <p:txBody>
          <a:bodyPr anchorCtr="0" anchor="ctr" bIns="0" lIns="0" spcFirstLastPara="1" rIns="0" wrap="square" tIns="0">
            <a:noAutofit/>
          </a:bodyPr>
          <a:lstStyle>
            <a:lvl1pPr lvl="0" marR="0" algn="ctr">
              <a:lnSpc>
                <a:spcPct val="35062"/>
              </a:lnSpc>
              <a:spcBef>
                <a:spcPts val="0"/>
              </a:spcBef>
              <a:spcAft>
                <a:spcPts val="0"/>
              </a:spcAft>
              <a:buClr>
                <a:srgbClr val="DCD0D6"/>
              </a:buClr>
              <a:buSzPts val="12000"/>
              <a:buFont typeface="Arial"/>
              <a:buNone/>
              <a:defRPr sz="12000">
                <a:solidFill>
                  <a:schemeClr val="lt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p:cSld name="CUSTOM_19">
    <p:bg>
      <p:bgPr>
        <a:solidFill>
          <a:schemeClr val="lt2"/>
        </a:solidFill>
      </p:bgPr>
    </p:bg>
    <p:spTree>
      <p:nvGrpSpPr>
        <p:cNvPr id="343" name="Shape 343"/>
        <p:cNvGrpSpPr/>
        <p:nvPr/>
      </p:nvGrpSpPr>
      <p:grpSpPr>
        <a:xfrm>
          <a:off x="0" y="0"/>
          <a:ext cx="0" cy="0"/>
          <a:chOff x="0" y="0"/>
          <a:chExt cx="0" cy="0"/>
        </a:xfrm>
      </p:grpSpPr>
      <p:sp>
        <p:nvSpPr>
          <p:cNvPr id="344" name="Google Shape;344;p55"/>
          <p:cNvSpPr txBox="1"/>
          <p:nvPr>
            <p:ph type="title"/>
          </p:nvPr>
        </p:nvSpPr>
        <p:spPr>
          <a:xfrm>
            <a:off x="184575" y="435475"/>
            <a:ext cx="8196000" cy="42345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5" name="Google Shape;345;p55"/>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Light">
  <p:cSld name="CUSTOM_19_1">
    <p:bg>
      <p:bgPr>
        <a:solidFill>
          <a:schemeClr val="accent2"/>
        </a:solidFill>
      </p:bgPr>
    </p:bg>
    <p:spTree>
      <p:nvGrpSpPr>
        <p:cNvPr id="346" name="Shape 346"/>
        <p:cNvGrpSpPr/>
        <p:nvPr/>
      </p:nvGrpSpPr>
      <p:grpSpPr>
        <a:xfrm>
          <a:off x="0" y="0"/>
          <a:ext cx="0" cy="0"/>
          <a:chOff x="0" y="0"/>
          <a:chExt cx="0" cy="0"/>
        </a:xfrm>
      </p:grpSpPr>
      <p:sp>
        <p:nvSpPr>
          <p:cNvPr id="347" name="Google Shape;347;p56"/>
          <p:cNvSpPr txBox="1"/>
          <p:nvPr>
            <p:ph type="title"/>
          </p:nvPr>
        </p:nvSpPr>
        <p:spPr>
          <a:xfrm>
            <a:off x="184575" y="435475"/>
            <a:ext cx="8196000" cy="42345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8" name="Google Shape;348;p5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Forest">
  <p:cSld name="CUSTOM_19_1_1">
    <p:bg>
      <p:bgPr>
        <a:solidFill>
          <a:srgbClr val="FFAA31"/>
        </a:solidFill>
      </p:bgPr>
    </p:bg>
    <p:spTree>
      <p:nvGrpSpPr>
        <p:cNvPr id="349" name="Shape 349"/>
        <p:cNvGrpSpPr/>
        <p:nvPr/>
      </p:nvGrpSpPr>
      <p:grpSpPr>
        <a:xfrm>
          <a:off x="0" y="0"/>
          <a:ext cx="0" cy="0"/>
          <a:chOff x="0" y="0"/>
          <a:chExt cx="0" cy="0"/>
        </a:xfrm>
      </p:grpSpPr>
      <p:sp>
        <p:nvSpPr>
          <p:cNvPr id="350" name="Google Shape;350;p57"/>
          <p:cNvSpPr txBox="1"/>
          <p:nvPr>
            <p:ph type="title"/>
          </p:nvPr>
        </p:nvSpPr>
        <p:spPr>
          <a:xfrm>
            <a:off x="184575" y="435475"/>
            <a:ext cx="8196000" cy="42345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320F3D"/>
              </a:buClr>
              <a:buSzPts val="9000"/>
              <a:buFont typeface="Arial"/>
              <a:buNone/>
              <a:defRPr sz="7200">
                <a:solidFill>
                  <a:srgbClr val="09282A"/>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51" name="Google Shape;351;p5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p:cSld name="CUSTOM_20">
    <p:bg>
      <p:bgPr>
        <a:blipFill>
          <a:blip r:embed="rId2">
            <a:alphaModFix/>
          </a:blip>
          <a:stretch>
            <a:fillRect/>
          </a:stretch>
        </a:blipFill>
      </p:bgPr>
    </p:bg>
    <p:spTree>
      <p:nvGrpSpPr>
        <p:cNvPr id="352" name="Shape 352"/>
        <p:cNvGrpSpPr/>
        <p:nvPr/>
      </p:nvGrpSpPr>
      <p:grpSpPr>
        <a:xfrm>
          <a:off x="0" y="0"/>
          <a:ext cx="0" cy="0"/>
          <a:chOff x="0" y="0"/>
          <a:chExt cx="0" cy="0"/>
        </a:xfrm>
      </p:grpSpPr>
      <p:sp>
        <p:nvSpPr>
          <p:cNvPr id="353" name="Google Shape;353;p58"/>
          <p:cNvSpPr txBox="1"/>
          <p:nvPr>
            <p:ph type="title"/>
          </p:nvPr>
        </p:nvSpPr>
        <p:spPr>
          <a:xfrm>
            <a:off x="973650" y="1774800"/>
            <a:ext cx="7196700" cy="1593900"/>
          </a:xfrm>
          <a:prstGeom prst="rect">
            <a:avLst/>
          </a:prstGeom>
          <a:noFill/>
          <a:ln>
            <a:noFill/>
          </a:ln>
        </p:spPr>
        <p:txBody>
          <a:bodyPr anchorCtr="0" anchor="b" bIns="91425" lIns="91425" spcFirstLastPara="1" rIns="91425" wrap="square" tIns="91425">
            <a:noAutofit/>
          </a:bodyPr>
          <a:lstStyle>
            <a:lvl1pPr lvl="0" marR="0" algn="ctr">
              <a:lnSpc>
                <a:spcPct val="28050"/>
              </a:lnSpc>
              <a:spcBef>
                <a:spcPts val="0"/>
              </a:spcBef>
              <a:spcAft>
                <a:spcPts val="0"/>
              </a:spcAft>
              <a:buClr>
                <a:srgbClr val="320F3D"/>
              </a:buClr>
              <a:buSzPts val="15000"/>
              <a:buFont typeface="Arial"/>
              <a:buNone/>
              <a:defRPr sz="15000">
                <a:solidFill>
                  <a:schemeClr val="dk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54" name="Google Shape;354;p58"/>
          <p:cNvSpPr txBox="1"/>
          <p:nvPr>
            <p:ph idx="1" type="subTitle"/>
          </p:nvPr>
        </p:nvSpPr>
        <p:spPr>
          <a:xfrm>
            <a:off x="2037900" y="3406602"/>
            <a:ext cx="5068200" cy="713100"/>
          </a:xfrm>
          <a:prstGeom prst="rect">
            <a:avLst/>
          </a:prstGeom>
          <a:noFill/>
          <a:ln>
            <a:noFill/>
          </a:ln>
        </p:spPr>
        <p:txBody>
          <a:bodyPr anchorCtr="0" anchor="t" bIns="91425" lIns="91425" spcFirstLastPara="1" rIns="91425" wrap="square" tIns="91425">
            <a:noAutofit/>
          </a:bodyPr>
          <a:lstStyle>
            <a:lvl1pPr lv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355" name="Google Shape;355;p58"/>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Forest">
  <p:cSld name="CUSTOM_20_1">
    <p:bg>
      <p:bgPr>
        <a:blipFill>
          <a:blip r:embed="rId2">
            <a:alphaModFix/>
          </a:blip>
          <a:stretch>
            <a:fillRect/>
          </a:stretch>
        </a:blipFill>
      </p:bgPr>
    </p:bg>
    <p:spTree>
      <p:nvGrpSpPr>
        <p:cNvPr id="356" name="Shape 356"/>
        <p:cNvGrpSpPr/>
        <p:nvPr/>
      </p:nvGrpSpPr>
      <p:grpSpPr>
        <a:xfrm>
          <a:off x="0" y="0"/>
          <a:ext cx="0" cy="0"/>
          <a:chOff x="0" y="0"/>
          <a:chExt cx="0" cy="0"/>
        </a:xfrm>
      </p:grpSpPr>
      <p:sp>
        <p:nvSpPr>
          <p:cNvPr id="357" name="Google Shape;357;p59"/>
          <p:cNvSpPr txBox="1"/>
          <p:nvPr>
            <p:ph type="title"/>
          </p:nvPr>
        </p:nvSpPr>
        <p:spPr>
          <a:xfrm>
            <a:off x="973650" y="1774800"/>
            <a:ext cx="7196700" cy="1593900"/>
          </a:xfrm>
          <a:prstGeom prst="rect">
            <a:avLst/>
          </a:prstGeom>
          <a:noFill/>
          <a:ln>
            <a:noFill/>
          </a:ln>
        </p:spPr>
        <p:txBody>
          <a:bodyPr anchorCtr="0" anchor="b" bIns="91425" lIns="91425" spcFirstLastPara="1" rIns="91425" wrap="square" tIns="91425">
            <a:noAutofit/>
          </a:bodyPr>
          <a:lstStyle>
            <a:lvl1pPr lvl="0" marR="0" algn="ctr">
              <a:lnSpc>
                <a:spcPct val="28050"/>
              </a:lnSpc>
              <a:spcBef>
                <a:spcPts val="0"/>
              </a:spcBef>
              <a:spcAft>
                <a:spcPts val="0"/>
              </a:spcAft>
              <a:buClr>
                <a:srgbClr val="320F3D"/>
              </a:buClr>
              <a:buSzPts val="15000"/>
              <a:buFont typeface="Arial"/>
              <a:buNone/>
              <a:defRPr sz="15000">
                <a:solidFill>
                  <a:srgbClr val="09282A"/>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58" name="Google Shape;358;p59"/>
          <p:cNvSpPr txBox="1"/>
          <p:nvPr>
            <p:ph idx="1" type="subTitle"/>
          </p:nvPr>
        </p:nvSpPr>
        <p:spPr>
          <a:xfrm>
            <a:off x="2037900" y="3406602"/>
            <a:ext cx="5068200" cy="713100"/>
          </a:xfrm>
          <a:prstGeom prst="rect">
            <a:avLst/>
          </a:prstGeom>
          <a:noFill/>
          <a:ln>
            <a:noFill/>
          </a:ln>
        </p:spPr>
        <p:txBody>
          <a:bodyPr anchorCtr="0" anchor="t" bIns="91425" lIns="91425" spcFirstLastPara="1" rIns="91425" wrap="square" tIns="91425">
            <a:noAutofit/>
          </a:bodyPr>
          <a:lstStyle>
            <a:lvl1pPr lv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359" name="Google Shape;359;p59"/>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Autumn">
  <p:cSld name="CUSTOM_2_3">
    <p:bg>
      <p:bgPr>
        <a:blipFill>
          <a:blip r:embed="rId2">
            <a:alphaModFix/>
          </a:blip>
          <a:stretch>
            <a:fillRect/>
          </a:stretch>
        </a:blipFill>
      </p:bgPr>
    </p:bg>
    <p:spTree>
      <p:nvGrpSpPr>
        <p:cNvPr id="27" name="Shape 27"/>
        <p:cNvGrpSpPr/>
        <p:nvPr/>
      </p:nvGrpSpPr>
      <p:grpSpPr>
        <a:xfrm>
          <a:off x="0" y="0"/>
          <a:ext cx="0" cy="0"/>
          <a:chOff x="0" y="0"/>
          <a:chExt cx="0" cy="0"/>
        </a:xfrm>
      </p:grpSpPr>
      <p:pic>
        <p:nvPicPr>
          <p:cNvPr id="28" name="Google Shape;28;p24" title="Vector.png"/>
          <p:cNvPicPr preferRelativeResize="0"/>
          <p:nvPr/>
        </p:nvPicPr>
        <p:blipFill rotWithShape="1">
          <a:blip r:embed="rId3">
            <a:alphaModFix/>
          </a:blip>
          <a:srcRect b="0" l="0" r="0" t="0"/>
          <a:stretch/>
        </p:blipFill>
        <p:spPr>
          <a:xfrm>
            <a:off x="7905379" y="4682618"/>
            <a:ext cx="972701" cy="185950"/>
          </a:xfrm>
          <a:prstGeom prst="rect">
            <a:avLst/>
          </a:prstGeom>
          <a:noFill/>
          <a:ln>
            <a:noFill/>
          </a:ln>
        </p:spPr>
      </p:pic>
      <p:sp>
        <p:nvSpPr>
          <p:cNvPr id="29" name="Google Shape;29;p24"/>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0" name="Google Shape;30;p24"/>
          <p:cNvSpPr/>
          <p:nvPr>
            <p:ph idx="2" type="pic"/>
          </p:nvPr>
        </p:nvSpPr>
        <p:spPr>
          <a:xfrm>
            <a:off x="249040" y="4655926"/>
            <a:ext cx="267600" cy="267600"/>
          </a:xfrm>
          <a:prstGeom prst="ellipse">
            <a:avLst/>
          </a:prstGeom>
          <a:noFill/>
          <a:ln>
            <a:noFill/>
          </a:ln>
        </p:spPr>
      </p:sp>
      <p:sp>
        <p:nvSpPr>
          <p:cNvPr id="31" name="Google Shape;31;p24"/>
          <p:cNvSpPr/>
          <p:nvPr>
            <p:ph idx="3" type="pic"/>
          </p:nvPr>
        </p:nvSpPr>
        <p:spPr>
          <a:xfrm>
            <a:off x="445815" y="4658576"/>
            <a:ext cx="267600" cy="267600"/>
          </a:xfrm>
          <a:prstGeom prst="ellipse">
            <a:avLst/>
          </a:prstGeom>
          <a:noFill/>
          <a:ln>
            <a:noFill/>
          </a:ln>
        </p:spPr>
      </p:sp>
      <p:sp>
        <p:nvSpPr>
          <p:cNvPr id="32" name="Google Shape;32;p24"/>
          <p:cNvSpPr/>
          <p:nvPr>
            <p:ph idx="4" type="pic"/>
          </p:nvPr>
        </p:nvSpPr>
        <p:spPr>
          <a:xfrm>
            <a:off x="640915" y="4658576"/>
            <a:ext cx="267600" cy="267600"/>
          </a:xfrm>
          <a:prstGeom prst="ellipse">
            <a:avLst/>
          </a:prstGeom>
          <a:noFill/>
          <a:ln>
            <a:noFill/>
          </a:ln>
        </p:spPr>
      </p:sp>
      <p:sp>
        <p:nvSpPr>
          <p:cNvPr id="33" name="Google Shape;33;p24"/>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34" name="Google Shape;34;p24"/>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89">
    <p:bg>
      <p:bgPr>
        <a:solidFill>
          <a:schemeClr val="dk1"/>
        </a:solidFill>
      </p:bgPr>
    </p:bg>
    <p:spTree>
      <p:nvGrpSpPr>
        <p:cNvPr id="360" name="Shape 360"/>
        <p:cNvGrpSpPr/>
        <p:nvPr/>
      </p:nvGrpSpPr>
      <p:grpSpPr>
        <a:xfrm>
          <a:off x="0" y="0"/>
          <a:ext cx="0" cy="0"/>
          <a:chOff x="0" y="0"/>
          <a:chExt cx="0" cy="0"/>
        </a:xfrm>
      </p:grpSpPr>
      <p:cxnSp>
        <p:nvCxnSpPr>
          <p:cNvPr id="361" name="Google Shape;361;p60"/>
          <p:cNvCxnSpPr/>
          <p:nvPr/>
        </p:nvCxnSpPr>
        <p:spPr>
          <a:xfrm>
            <a:off x="396749" y="2700338"/>
            <a:ext cx="8350500" cy="0"/>
          </a:xfrm>
          <a:prstGeom prst="straightConnector1">
            <a:avLst/>
          </a:prstGeom>
          <a:noFill/>
          <a:ln cap="flat" cmpd="sng" w="28575">
            <a:solidFill>
              <a:schemeClr val="lt1"/>
            </a:solidFill>
            <a:prstDash val="solid"/>
            <a:round/>
            <a:headEnd len="sm" w="sm" type="none"/>
            <a:tailEnd len="med" w="med" type="triangle"/>
          </a:ln>
        </p:spPr>
      </p:cxnSp>
      <p:sp>
        <p:nvSpPr>
          <p:cNvPr id="362" name="Google Shape;362;p60"/>
          <p:cNvSpPr txBox="1"/>
          <p:nvPr>
            <p:ph type="title"/>
          </p:nvPr>
        </p:nvSpPr>
        <p:spPr>
          <a:xfrm>
            <a:off x="241200" y="421375"/>
            <a:ext cx="5254200" cy="812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rgbClr val="F5DCD6"/>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3" name="Google Shape;363;p60"/>
          <p:cNvSpPr txBox="1"/>
          <p:nvPr>
            <p:ph idx="1" type="subTitle"/>
          </p:nvPr>
        </p:nvSpPr>
        <p:spPr>
          <a:xfrm>
            <a:off x="26617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4" name="Google Shape;364;p60"/>
          <p:cNvSpPr txBox="1"/>
          <p:nvPr>
            <p:ph idx="2" type="subTitle"/>
          </p:nvPr>
        </p:nvSpPr>
        <p:spPr>
          <a:xfrm>
            <a:off x="241200"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5" name="Google Shape;365;p60"/>
          <p:cNvSpPr txBox="1"/>
          <p:nvPr>
            <p:ph idx="3" type="subTitle"/>
          </p:nvPr>
        </p:nvSpPr>
        <p:spPr>
          <a:xfrm>
            <a:off x="2394888"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6" name="Google Shape;366;p60"/>
          <p:cNvSpPr txBox="1"/>
          <p:nvPr>
            <p:ph idx="4" type="subTitle"/>
          </p:nvPr>
        </p:nvSpPr>
        <p:spPr>
          <a:xfrm>
            <a:off x="236991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7" name="Google Shape;367;p60"/>
          <p:cNvSpPr txBox="1"/>
          <p:nvPr>
            <p:ph idx="5" type="subTitle"/>
          </p:nvPr>
        </p:nvSpPr>
        <p:spPr>
          <a:xfrm>
            <a:off x="4656579"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8" name="Google Shape;368;p60"/>
          <p:cNvSpPr txBox="1"/>
          <p:nvPr>
            <p:ph idx="6" type="subTitle"/>
          </p:nvPr>
        </p:nvSpPr>
        <p:spPr>
          <a:xfrm>
            <a:off x="463160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9" name="Google Shape;369;p60"/>
          <p:cNvSpPr txBox="1"/>
          <p:nvPr>
            <p:ph idx="7" type="subTitle"/>
          </p:nvPr>
        </p:nvSpPr>
        <p:spPr>
          <a:xfrm>
            <a:off x="708875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70" name="Google Shape;370;p60"/>
          <p:cNvSpPr txBox="1"/>
          <p:nvPr>
            <p:ph idx="8" type="subTitle"/>
          </p:nvPr>
        </p:nvSpPr>
        <p:spPr>
          <a:xfrm>
            <a:off x="7063779"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Light">
  <p:cSld name="CUSTOM_89_1">
    <p:bg>
      <p:bgPr>
        <a:solidFill>
          <a:schemeClr val="accent2"/>
        </a:solidFill>
      </p:bgPr>
    </p:bg>
    <p:spTree>
      <p:nvGrpSpPr>
        <p:cNvPr id="371" name="Shape 371"/>
        <p:cNvGrpSpPr/>
        <p:nvPr/>
      </p:nvGrpSpPr>
      <p:grpSpPr>
        <a:xfrm>
          <a:off x="0" y="0"/>
          <a:ext cx="0" cy="0"/>
          <a:chOff x="0" y="0"/>
          <a:chExt cx="0" cy="0"/>
        </a:xfrm>
      </p:grpSpPr>
      <p:cxnSp>
        <p:nvCxnSpPr>
          <p:cNvPr id="372" name="Google Shape;372;p61"/>
          <p:cNvCxnSpPr/>
          <p:nvPr/>
        </p:nvCxnSpPr>
        <p:spPr>
          <a:xfrm>
            <a:off x="396749" y="2700338"/>
            <a:ext cx="8350500" cy="0"/>
          </a:xfrm>
          <a:prstGeom prst="straightConnector1">
            <a:avLst/>
          </a:prstGeom>
          <a:noFill/>
          <a:ln cap="flat" cmpd="sng" w="28575">
            <a:solidFill>
              <a:schemeClr val="dk1"/>
            </a:solidFill>
            <a:prstDash val="solid"/>
            <a:round/>
            <a:headEnd len="sm" w="sm" type="none"/>
            <a:tailEnd len="med" w="med" type="triangle"/>
          </a:ln>
        </p:spPr>
      </p:cxnSp>
      <p:sp>
        <p:nvSpPr>
          <p:cNvPr id="373" name="Google Shape;373;p61"/>
          <p:cNvSpPr txBox="1"/>
          <p:nvPr>
            <p:ph type="title"/>
          </p:nvPr>
        </p:nvSpPr>
        <p:spPr>
          <a:xfrm>
            <a:off x="241200" y="421375"/>
            <a:ext cx="5254200" cy="812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74" name="Google Shape;374;p61"/>
          <p:cNvSpPr txBox="1"/>
          <p:nvPr>
            <p:ph idx="1" type="subTitle"/>
          </p:nvPr>
        </p:nvSpPr>
        <p:spPr>
          <a:xfrm>
            <a:off x="26617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5" name="Google Shape;375;p61"/>
          <p:cNvSpPr txBox="1"/>
          <p:nvPr>
            <p:ph idx="2" type="subTitle"/>
          </p:nvPr>
        </p:nvSpPr>
        <p:spPr>
          <a:xfrm>
            <a:off x="241200"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6" name="Google Shape;376;p61"/>
          <p:cNvSpPr txBox="1"/>
          <p:nvPr>
            <p:ph idx="3" type="subTitle"/>
          </p:nvPr>
        </p:nvSpPr>
        <p:spPr>
          <a:xfrm>
            <a:off x="2394888"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7" name="Google Shape;377;p61"/>
          <p:cNvSpPr txBox="1"/>
          <p:nvPr>
            <p:ph idx="4" type="subTitle"/>
          </p:nvPr>
        </p:nvSpPr>
        <p:spPr>
          <a:xfrm>
            <a:off x="236991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8" name="Google Shape;378;p61"/>
          <p:cNvSpPr txBox="1"/>
          <p:nvPr>
            <p:ph idx="5" type="subTitle"/>
          </p:nvPr>
        </p:nvSpPr>
        <p:spPr>
          <a:xfrm>
            <a:off x="4656579"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9" name="Google Shape;379;p61"/>
          <p:cNvSpPr txBox="1"/>
          <p:nvPr>
            <p:ph idx="6" type="subTitle"/>
          </p:nvPr>
        </p:nvSpPr>
        <p:spPr>
          <a:xfrm>
            <a:off x="463160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80" name="Google Shape;380;p61"/>
          <p:cNvSpPr txBox="1"/>
          <p:nvPr>
            <p:ph idx="7" type="subTitle"/>
          </p:nvPr>
        </p:nvSpPr>
        <p:spPr>
          <a:xfrm>
            <a:off x="708875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81" name="Google Shape;381;p61"/>
          <p:cNvSpPr txBox="1"/>
          <p:nvPr>
            <p:ph idx="8" type="subTitle"/>
          </p:nvPr>
        </p:nvSpPr>
        <p:spPr>
          <a:xfrm>
            <a:off x="7063779"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ero">
  <p:cSld name="CUSTOM_89_2">
    <p:bg>
      <p:bgPr>
        <a:blipFill>
          <a:blip r:embed="rId2">
            <a:alphaModFix/>
          </a:blip>
          <a:stretch>
            <a:fillRect/>
          </a:stretch>
        </a:blipFill>
      </p:bgPr>
    </p:bg>
    <p:spTree>
      <p:nvGrpSpPr>
        <p:cNvPr id="382" name="Shape 382"/>
        <p:cNvGrpSpPr/>
        <p:nvPr/>
      </p:nvGrpSpPr>
      <p:grpSpPr>
        <a:xfrm>
          <a:off x="0" y="0"/>
          <a:ext cx="0" cy="0"/>
          <a:chOff x="0" y="0"/>
          <a:chExt cx="0" cy="0"/>
        </a:xfrm>
      </p:grpSpPr>
      <p:pic>
        <p:nvPicPr>
          <p:cNvPr descr=" " id="383" name="Google Shape;383;p62"/>
          <p:cNvPicPr preferRelativeResize="0"/>
          <p:nvPr/>
        </p:nvPicPr>
        <p:blipFill rotWithShape="1">
          <a:blip r:embed="rId3">
            <a:alphaModFix/>
          </a:blip>
          <a:srcRect b="0" l="0" r="0" t="0"/>
          <a:stretch/>
        </p:blipFill>
        <p:spPr>
          <a:xfrm>
            <a:off x="809626" y="304800"/>
            <a:ext cx="7524758" cy="4838101"/>
          </a:xfrm>
          <a:prstGeom prst="rect">
            <a:avLst/>
          </a:prstGeom>
          <a:noFill/>
          <a:ln>
            <a:noFill/>
          </a:ln>
        </p:spPr>
      </p:pic>
      <p:sp>
        <p:nvSpPr>
          <p:cNvPr id="384" name="Google Shape;384;p62"/>
          <p:cNvSpPr/>
          <p:nvPr>
            <p:ph idx="2" type="pic"/>
          </p:nvPr>
        </p:nvSpPr>
        <p:spPr>
          <a:xfrm>
            <a:off x="1143050" y="428700"/>
            <a:ext cx="6858000" cy="4285800"/>
          </a:xfrm>
          <a:prstGeom prst="roundRect">
            <a:avLst>
              <a:gd fmla="val 1578" name="adj"/>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ighlight">
  <p:cSld name="CUSTOM_9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63"/>
          <p:cNvSpPr txBox="1"/>
          <p:nvPr>
            <p:ph type="title"/>
          </p:nvPr>
        </p:nvSpPr>
        <p:spPr>
          <a:xfrm>
            <a:off x="1658150" y="308533"/>
            <a:ext cx="5828100" cy="4521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87" name="Google Shape;387;p63"/>
          <p:cNvSpPr txBox="1"/>
          <p:nvPr>
            <p:ph idx="1" type="subTitle"/>
          </p:nvPr>
        </p:nvSpPr>
        <p:spPr>
          <a:xfrm>
            <a:off x="1927950" y="760630"/>
            <a:ext cx="5288100" cy="6192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SzPts val="1800"/>
              <a:buNone/>
              <a:defRPr sz="11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descr=" " id="388" name="Google Shape;388;p63"/>
          <p:cNvPicPr preferRelativeResize="0"/>
          <p:nvPr/>
        </p:nvPicPr>
        <p:blipFill rotWithShape="1">
          <a:blip r:embed="rId3">
            <a:alphaModFix/>
          </a:blip>
          <a:srcRect b="0" l="0" r="0" t="0"/>
          <a:stretch/>
        </p:blipFill>
        <p:spPr>
          <a:xfrm>
            <a:off x="809626" y="1276350"/>
            <a:ext cx="7524758" cy="4019052"/>
          </a:xfrm>
          <a:prstGeom prst="rect">
            <a:avLst/>
          </a:prstGeom>
          <a:noFill/>
          <a:ln>
            <a:noFill/>
          </a:ln>
        </p:spPr>
      </p:pic>
      <p:sp>
        <p:nvSpPr>
          <p:cNvPr id="389" name="Google Shape;389;p63"/>
          <p:cNvSpPr/>
          <p:nvPr>
            <p:ph idx="2" type="pic"/>
          </p:nvPr>
        </p:nvSpPr>
        <p:spPr>
          <a:xfrm>
            <a:off x="1142975" y="1400275"/>
            <a:ext cx="6858000" cy="3895200"/>
          </a:xfrm>
          <a:prstGeom prst="roundRect">
            <a:avLst>
              <a:gd fmla="val 1580" name="adj"/>
            </a:avLst>
          </a:prstGeom>
          <a:noFill/>
          <a:ln>
            <a:noFill/>
          </a:ln>
        </p:spPr>
      </p:sp>
      <p:pic>
        <p:nvPicPr>
          <p:cNvPr id="390" name="Google Shape;390;p63"/>
          <p:cNvPicPr preferRelativeResize="0"/>
          <p:nvPr/>
        </p:nvPicPr>
        <p:blipFill rotWithShape="1">
          <a:blip r:embed="rId4">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release">
  <p:cSld name="CUSTOM_92">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64"/>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93" name="Google Shape;393;p64"/>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descr=" " id="394" name="Google Shape;394;p64"/>
          <p:cNvPicPr preferRelativeResize="0"/>
          <p:nvPr/>
        </p:nvPicPr>
        <p:blipFill rotWithShape="1">
          <a:blip r:embed="rId3">
            <a:alphaModFix/>
          </a:blip>
          <a:srcRect b="0" l="0" r="0" t="0"/>
          <a:stretch/>
        </p:blipFill>
        <p:spPr>
          <a:xfrm>
            <a:off x="3095628" y="276225"/>
            <a:ext cx="6048381" cy="4866672"/>
          </a:xfrm>
          <a:prstGeom prst="rect">
            <a:avLst/>
          </a:prstGeom>
          <a:noFill/>
          <a:ln>
            <a:noFill/>
          </a:ln>
        </p:spPr>
      </p:pic>
      <p:pic>
        <p:nvPicPr>
          <p:cNvPr descr=" " id="395" name="Google Shape;395;p64"/>
          <p:cNvPicPr preferRelativeResize="0"/>
          <p:nvPr/>
        </p:nvPicPr>
        <p:blipFill rotWithShape="1">
          <a:blip r:embed="rId4">
            <a:alphaModFix/>
          </a:blip>
          <a:srcRect b="0" l="0" r="0" t="0"/>
          <a:stretch/>
        </p:blipFill>
        <p:spPr>
          <a:xfrm>
            <a:off x="3429003" y="514350"/>
            <a:ext cx="5715006" cy="4285719"/>
          </a:xfrm>
          <a:prstGeom prst="rect">
            <a:avLst/>
          </a:prstGeom>
          <a:noFill/>
          <a:ln>
            <a:noFill/>
          </a:ln>
        </p:spPr>
      </p:pic>
      <p:pic>
        <p:nvPicPr>
          <p:cNvPr descr=" " id="396" name="Google Shape;396;p64"/>
          <p:cNvPicPr preferRelativeResize="0"/>
          <p:nvPr/>
        </p:nvPicPr>
        <p:blipFill rotWithShape="1">
          <a:blip r:embed="rId5">
            <a:alphaModFix/>
          </a:blip>
          <a:srcRect b="0" l="0" r="0" t="0"/>
          <a:stretch/>
        </p:blipFill>
        <p:spPr>
          <a:xfrm>
            <a:off x="3429003" y="514350"/>
            <a:ext cx="5715006" cy="4285719"/>
          </a:xfrm>
          <a:prstGeom prst="rect">
            <a:avLst/>
          </a:prstGeom>
          <a:noFill/>
          <a:ln>
            <a:noFill/>
          </a:ln>
        </p:spPr>
      </p:pic>
      <p:sp>
        <p:nvSpPr>
          <p:cNvPr id="397" name="Google Shape;397;p64"/>
          <p:cNvSpPr/>
          <p:nvPr>
            <p:ph idx="2" type="pic"/>
          </p:nvPr>
        </p:nvSpPr>
        <p:spPr>
          <a:xfrm>
            <a:off x="3429009" y="514313"/>
            <a:ext cx="6857100" cy="4285800"/>
          </a:xfrm>
          <a:prstGeom prst="roundRect">
            <a:avLst>
              <a:gd fmla="val 1746" name="adj"/>
            </a:avLst>
          </a:prstGeom>
          <a:noFill/>
          <a:ln>
            <a:noFill/>
          </a:ln>
        </p:spPr>
      </p:sp>
      <p:pic>
        <p:nvPicPr>
          <p:cNvPr id="398" name="Google Shape;398;p64"/>
          <p:cNvPicPr preferRelativeResize="0"/>
          <p:nvPr/>
        </p:nvPicPr>
        <p:blipFill rotWithShape="1">
          <a:blip r:embed="rId6">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p:cSld name="CUSTOM_93">
    <p:bg>
      <p:bgPr>
        <a:blipFill>
          <a:blip r:embed="rId2">
            <a:alphaModFix/>
          </a:blip>
          <a:stretch>
            <a:fillRect/>
          </a:stretch>
        </a:blipFill>
      </p:bgPr>
    </p:bg>
    <p:spTree>
      <p:nvGrpSpPr>
        <p:cNvPr id="399" name="Shape 399"/>
        <p:cNvGrpSpPr/>
        <p:nvPr/>
      </p:nvGrpSpPr>
      <p:grpSpPr>
        <a:xfrm>
          <a:off x="0" y="0"/>
          <a:ext cx="0" cy="0"/>
          <a:chOff x="0" y="0"/>
          <a:chExt cx="0" cy="0"/>
        </a:xfrm>
      </p:grpSpPr>
      <p:sp>
        <p:nvSpPr>
          <p:cNvPr id="400" name="Google Shape;400;p65"/>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401" name="Google Shape;401;p65"/>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402" name="Google Shape;402;p65"/>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200"/>
              <a:buFont typeface="Arial"/>
              <a:buNone/>
            </a:pPr>
            <a:r>
              <a:t/>
            </a:r>
            <a:endParaRPr b="0" i="0" sz="1200" u="none" cap="none" strike="noStrike">
              <a:solidFill>
                <a:srgbClr val="320F3D"/>
              </a:solidFill>
              <a:latin typeface="Inter Tight"/>
              <a:ea typeface="Inter Tight"/>
              <a:cs typeface="Inter Tight"/>
              <a:sym typeface="Inter Tight"/>
            </a:endParaRPr>
          </a:p>
        </p:txBody>
      </p:sp>
      <p:pic>
        <p:nvPicPr>
          <p:cNvPr id="403" name="Google Shape;403;p65"/>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Forest">
  <p:cSld name="CUSTOM_93_1">
    <p:bg>
      <p:bgPr>
        <a:blipFill>
          <a:blip r:embed="rId2">
            <a:alphaModFix/>
          </a:blip>
          <a:stretch>
            <a:fillRect/>
          </a:stretch>
        </a:blipFill>
      </p:bgPr>
    </p:bg>
    <p:spTree>
      <p:nvGrpSpPr>
        <p:cNvPr id="404" name="Shape 404"/>
        <p:cNvGrpSpPr/>
        <p:nvPr/>
      </p:nvGrpSpPr>
      <p:grpSpPr>
        <a:xfrm>
          <a:off x="0" y="0"/>
          <a:ext cx="0" cy="0"/>
          <a:chOff x="0" y="0"/>
          <a:chExt cx="0" cy="0"/>
        </a:xfrm>
      </p:grpSpPr>
      <p:sp>
        <p:nvSpPr>
          <p:cNvPr id="405" name="Google Shape;405;p66"/>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406" name="Google Shape;406;p66"/>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407" name="Google Shape;407;p66"/>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200"/>
              <a:buFont typeface="Arial"/>
              <a:buNone/>
            </a:pPr>
            <a:r>
              <a:t/>
            </a:r>
            <a:endParaRPr b="0" i="0" sz="1200" u="none" cap="none" strike="noStrike">
              <a:solidFill>
                <a:srgbClr val="09282A"/>
              </a:solidFill>
              <a:latin typeface="Inter Tight"/>
              <a:ea typeface="Inter Tight"/>
              <a:cs typeface="Inter Tight"/>
              <a:sym typeface="Inter Tight"/>
            </a:endParaRPr>
          </a:p>
        </p:txBody>
      </p:sp>
      <p:pic>
        <p:nvPicPr>
          <p:cNvPr id="408" name="Google Shape;408;p66"/>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Marigold">
  <p:cSld name="CUSTOM_93_1_1">
    <p:bg>
      <p:bgPr>
        <a:blipFill>
          <a:blip r:embed="rId2">
            <a:alphaModFix/>
          </a:blip>
          <a:stretch>
            <a:fillRect/>
          </a:stretch>
        </a:blipFill>
      </p:bgPr>
    </p:bg>
    <p:spTree>
      <p:nvGrpSpPr>
        <p:cNvPr id="409" name="Shape 409"/>
        <p:cNvGrpSpPr/>
        <p:nvPr/>
      </p:nvGrpSpPr>
      <p:grpSpPr>
        <a:xfrm>
          <a:off x="0" y="0"/>
          <a:ext cx="0" cy="0"/>
          <a:chOff x="0" y="0"/>
          <a:chExt cx="0" cy="0"/>
        </a:xfrm>
      </p:grpSpPr>
      <p:sp>
        <p:nvSpPr>
          <p:cNvPr id="410" name="Google Shape;410;p67"/>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411" name="Google Shape;411;p67"/>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412" name="Google Shape;412;p67"/>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200"/>
              <a:buFont typeface="Arial"/>
              <a:buNone/>
            </a:pPr>
            <a:r>
              <a:t/>
            </a:r>
            <a:endParaRPr b="0" i="0" sz="1200" u="none" cap="none" strike="noStrike">
              <a:solidFill>
                <a:schemeClr val="dk1"/>
              </a:solidFill>
              <a:latin typeface="Inter Tight"/>
              <a:ea typeface="Inter Tight"/>
              <a:cs typeface="Inter Tight"/>
              <a:sym typeface="Inter Tight"/>
            </a:endParaRPr>
          </a:p>
        </p:txBody>
      </p:sp>
      <p:pic>
        <p:nvPicPr>
          <p:cNvPr id="413" name="Google Shape;413;p67"/>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77">
    <p:bg>
      <p:bgPr>
        <a:solidFill>
          <a:srgbClr val="FFFFFF"/>
        </a:solidFill>
      </p:bgPr>
    </p:bg>
    <p:spTree>
      <p:nvGrpSpPr>
        <p:cNvPr id="414" name="Shape 414"/>
        <p:cNvGrpSpPr/>
        <p:nvPr/>
      </p:nvGrpSpPr>
      <p:grpSpPr>
        <a:xfrm>
          <a:off x="0" y="0"/>
          <a:ext cx="0" cy="0"/>
          <a:chOff x="0" y="0"/>
          <a:chExt cx="0" cy="0"/>
        </a:xfrm>
      </p:grpSpPr>
      <p:sp>
        <p:nvSpPr>
          <p:cNvPr id="415" name="Google Shape;415;p68"/>
          <p:cNvSpPr txBox="1"/>
          <p:nvPr>
            <p:ph idx="1" type="subTitle"/>
          </p:nvPr>
        </p:nvSpPr>
        <p:spPr>
          <a:xfrm>
            <a:off x="182425" y="847325"/>
            <a:ext cx="6001200" cy="3442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15000"/>
              </a:lnSpc>
              <a:spcBef>
                <a:spcPts val="6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16" name="Google Shape;416;p68"/>
          <p:cNvSpPr txBox="1"/>
          <p:nvPr>
            <p:ph type="title"/>
          </p:nvPr>
        </p:nvSpPr>
        <p:spPr>
          <a:xfrm>
            <a:off x="172675" y="421375"/>
            <a:ext cx="6001200" cy="521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Clr>
                <a:srgbClr val="000000"/>
              </a:buClr>
              <a:buSzPts val="2400"/>
              <a:buFont typeface="Arial"/>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17" name="Google Shape;417;p68"/>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_78">
    <p:bg>
      <p:bgPr>
        <a:solidFill>
          <a:srgbClr val="FFFFFF"/>
        </a:solidFill>
      </p:bgPr>
    </p:bg>
    <p:spTree>
      <p:nvGrpSpPr>
        <p:cNvPr id="418" name="Shape 418"/>
        <p:cNvGrpSpPr/>
        <p:nvPr/>
      </p:nvGrpSpPr>
      <p:grpSpPr>
        <a:xfrm>
          <a:off x="0" y="0"/>
          <a:ext cx="0" cy="0"/>
          <a:chOff x="0" y="0"/>
          <a:chExt cx="0" cy="0"/>
        </a:xfrm>
      </p:grpSpPr>
      <p:sp>
        <p:nvSpPr>
          <p:cNvPr id="419" name="Google Shape;419;p69"/>
          <p:cNvSpPr/>
          <p:nvPr>
            <p:ph idx="2" type="pic"/>
          </p:nvPr>
        </p:nvSpPr>
        <p:spPr>
          <a:xfrm>
            <a:off x="4669950" y="536075"/>
            <a:ext cx="4206300" cy="4380300"/>
          </a:xfrm>
          <a:prstGeom prst="roundRect">
            <a:avLst>
              <a:gd fmla="val 4379" name="adj"/>
            </a:avLst>
          </a:prstGeom>
          <a:noFill/>
          <a:ln>
            <a:noFill/>
          </a:ln>
        </p:spPr>
      </p:sp>
      <p:sp>
        <p:nvSpPr>
          <p:cNvPr id="420" name="Google Shape;420;p69"/>
          <p:cNvSpPr txBox="1"/>
          <p:nvPr>
            <p:ph idx="1" type="subTitle"/>
          </p:nvPr>
        </p:nvSpPr>
        <p:spPr>
          <a:xfrm>
            <a:off x="179764" y="847325"/>
            <a:ext cx="4363500" cy="3442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15000"/>
              </a:lnSpc>
              <a:spcBef>
                <a:spcPts val="6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21" name="Google Shape;421;p69"/>
          <p:cNvSpPr txBox="1"/>
          <p:nvPr>
            <p:ph type="title"/>
          </p:nvPr>
        </p:nvSpPr>
        <p:spPr>
          <a:xfrm>
            <a:off x="172675" y="421375"/>
            <a:ext cx="4363500" cy="521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22" name="Google Shape;422;p69"/>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Marigold">
  <p:cSld name="CUSTOM_2_3_1">
    <p:bg>
      <p:bgPr>
        <a:solidFill>
          <a:srgbClr val="FFAA31"/>
        </a:solidFill>
      </p:bgPr>
    </p:bg>
    <p:spTree>
      <p:nvGrpSpPr>
        <p:cNvPr id="35" name="Shape 35"/>
        <p:cNvGrpSpPr/>
        <p:nvPr/>
      </p:nvGrpSpPr>
      <p:grpSpPr>
        <a:xfrm>
          <a:off x="0" y="0"/>
          <a:ext cx="0" cy="0"/>
          <a:chOff x="0" y="0"/>
          <a:chExt cx="0" cy="0"/>
        </a:xfrm>
      </p:grpSpPr>
      <p:pic>
        <p:nvPicPr>
          <p:cNvPr id="36" name="Google Shape;36;p25" title="Vector.png"/>
          <p:cNvPicPr preferRelativeResize="0"/>
          <p:nvPr/>
        </p:nvPicPr>
        <p:blipFill rotWithShape="1">
          <a:blip r:embed="rId2">
            <a:alphaModFix/>
          </a:blip>
          <a:srcRect b="0" l="0" r="0" t="0"/>
          <a:stretch/>
        </p:blipFill>
        <p:spPr>
          <a:xfrm>
            <a:off x="7905379" y="4682618"/>
            <a:ext cx="972701" cy="185950"/>
          </a:xfrm>
          <a:prstGeom prst="rect">
            <a:avLst/>
          </a:prstGeom>
          <a:noFill/>
          <a:ln>
            <a:noFill/>
          </a:ln>
        </p:spPr>
      </p:pic>
      <p:sp>
        <p:nvSpPr>
          <p:cNvPr id="37" name="Google Shape;37;p25"/>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8" name="Google Shape;38;p25"/>
          <p:cNvSpPr/>
          <p:nvPr>
            <p:ph idx="2" type="pic"/>
          </p:nvPr>
        </p:nvSpPr>
        <p:spPr>
          <a:xfrm>
            <a:off x="249040" y="4655926"/>
            <a:ext cx="267600" cy="267600"/>
          </a:xfrm>
          <a:prstGeom prst="ellipse">
            <a:avLst/>
          </a:prstGeom>
          <a:noFill/>
          <a:ln>
            <a:noFill/>
          </a:ln>
        </p:spPr>
      </p:sp>
      <p:sp>
        <p:nvSpPr>
          <p:cNvPr id="39" name="Google Shape;39;p25"/>
          <p:cNvSpPr/>
          <p:nvPr>
            <p:ph idx="3" type="pic"/>
          </p:nvPr>
        </p:nvSpPr>
        <p:spPr>
          <a:xfrm>
            <a:off x="445815" y="4658576"/>
            <a:ext cx="267600" cy="267600"/>
          </a:xfrm>
          <a:prstGeom prst="ellipse">
            <a:avLst/>
          </a:prstGeom>
          <a:noFill/>
          <a:ln>
            <a:noFill/>
          </a:ln>
        </p:spPr>
      </p:sp>
      <p:sp>
        <p:nvSpPr>
          <p:cNvPr id="40" name="Google Shape;40;p25"/>
          <p:cNvSpPr/>
          <p:nvPr>
            <p:ph idx="4" type="pic"/>
          </p:nvPr>
        </p:nvSpPr>
        <p:spPr>
          <a:xfrm>
            <a:off x="640915" y="4658576"/>
            <a:ext cx="267600" cy="267600"/>
          </a:xfrm>
          <a:prstGeom prst="ellipse">
            <a:avLst/>
          </a:prstGeom>
          <a:noFill/>
          <a:ln>
            <a:noFill/>
          </a:ln>
        </p:spPr>
      </p:sp>
      <p:sp>
        <p:nvSpPr>
          <p:cNvPr id="41" name="Google Shape;41;p25"/>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42" name="Google Shape;42;p25"/>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Left">
  <p:cSld name="CUSTOM_79">
    <p:bg>
      <p:bgPr>
        <a:solidFill>
          <a:srgbClr val="FFFFFF"/>
        </a:solidFill>
      </p:bgPr>
    </p:bg>
    <p:spTree>
      <p:nvGrpSpPr>
        <p:cNvPr id="423" name="Shape 423"/>
        <p:cNvGrpSpPr/>
        <p:nvPr/>
      </p:nvGrpSpPr>
      <p:grpSpPr>
        <a:xfrm>
          <a:off x="0" y="0"/>
          <a:ext cx="0" cy="0"/>
          <a:chOff x="0" y="0"/>
          <a:chExt cx="0" cy="0"/>
        </a:xfrm>
      </p:grpSpPr>
      <p:sp>
        <p:nvSpPr>
          <p:cNvPr id="424" name="Google Shape;424;p70"/>
          <p:cNvSpPr txBox="1"/>
          <p:nvPr>
            <p:ph idx="1" type="subTitle"/>
          </p:nvPr>
        </p:nvSpPr>
        <p:spPr>
          <a:xfrm>
            <a:off x="180150" y="856475"/>
            <a:ext cx="4363500" cy="438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25" name="Google Shape;425;p70"/>
          <p:cNvSpPr txBox="1"/>
          <p:nvPr>
            <p:ph type="title"/>
          </p:nvPr>
        </p:nvSpPr>
        <p:spPr>
          <a:xfrm>
            <a:off x="172675" y="421375"/>
            <a:ext cx="4363500" cy="521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6" name="Google Shape;426;p70"/>
          <p:cNvSpPr txBox="1"/>
          <p:nvPr>
            <p:ph idx="2" type="body"/>
          </p:nvPr>
        </p:nvSpPr>
        <p:spPr>
          <a:xfrm>
            <a:off x="180147" y="1423197"/>
            <a:ext cx="4091400" cy="2318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SzPts val="1800"/>
              <a:buNone/>
              <a:defRPr>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27" name="Google Shape;427;p70"/>
          <p:cNvSpPr/>
          <p:nvPr>
            <p:ph idx="3" type="pic"/>
          </p:nvPr>
        </p:nvSpPr>
        <p:spPr>
          <a:xfrm>
            <a:off x="4669950" y="536075"/>
            <a:ext cx="4206300" cy="4380300"/>
          </a:xfrm>
          <a:prstGeom prst="roundRect">
            <a:avLst>
              <a:gd fmla="val 4379" name="adj"/>
            </a:avLst>
          </a:prstGeom>
          <a:noFill/>
          <a:ln>
            <a:noFill/>
          </a:ln>
        </p:spPr>
      </p:sp>
      <p:pic>
        <p:nvPicPr>
          <p:cNvPr id="428" name="Google Shape;428;p70"/>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Right">
  <p:cSld name="CUSTOM_80">
    <p:bg>
      <p:bgPr>
        <a:solidFill>
          <a:srgbClr val="FFFFFF"/>
        </a:solidFill>
      </p:bgPr>
    </p:bg>
    <p:spTree>
      <p:nvGrpSpPr>
        <p:cNvPr id="429" name="Shape 429"/>
        <p:cNvGrpSpPr/>
        <p:nvPr/>
      </p:nvGrpSpPr>
      <p:grpSpPr>
        <a:xfrm>
          <a:off x="0" y="0"/>
          <a:ext cx="0" cy="0"/>
          <a:chOff x="0" y="0"/>
          <a:chExt cx="0" cy="0"/>
        </a:xfrm>
      </p:grpSpPr>
      <p:sp>
        <p:nvSpPr>
          <p:cNvPr id="430" name="Google Shape;430;p71"/>
          <p:cNvSpPr txBox="1"/>
          <p:nvPr>
            <p:ph idx="1" type="subTitle"/>
          </p:nvPr>
        </p:nvSpPr>
        <p:spPr>
          <a:xfrm>
            <a:off x="4674468" y="873625"/>
            <a:ext cx="4363500" cy="438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431" name="Google Shape;431;p71"/>
          <p:cNvSpPr txBox="1"/>
          <p:nvPr>
            <p:ph type="title"/>
          </p:nvPr>
        </p:nvSpPr>
        <p:spPr>
          <a:xfrm>
            <a:off x="4667368" y="447675"/>
            <a:ext cx="43635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2" name="Google Shape;432;p71"/>
          <p:cNvSpPr txBox="1"/>
          <p:nvPr>
            <p:ph idx="2" type="body"/>
          </p:nvPr>
        </p:nvSpPr>
        <p:spPr>
          <a:xfrm>
            <a:off x="4674475" y="1412702"/>
            <a:ext cx="4091400" cy="3424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SzPts val="1800"/>
              <a:buNone/>
              <a:defRPr>
                <a:solidFill>
                  <a:schemeClr val="accent6"/>
                </a:solidFill>
                <a:latin typeface="Inter Tight"/>
                <a:ea typeface="Inter Tight"/>
                <a:cs typeface="Inter Tight"/>
                <a:sym typeface="Inter Tight"/>
              </a:defRPr>
            </a:lvl1pPr>
            <a:lvl2pPr indent="-317500" lvl="1" marL="914400" marR="0" algn="l">
              <a:lnSpc>
                <a:spcPct val="100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33" name="Google Shape;433;p71"/>
          <p:cNvSpPr/>
          <p:nvPr>
            <p:ph idx="3" type="pic"/>
          </p:nvPr>
        </p:nvSpPr>
        <p:spPr>
          <a:xfrm>
            <a:off x="278100" y="521100"/>
            <a:ext cx="4206300" cy="4380300"/>
          </a:xfrm>
          <a:prstGeom prst="roundRect">
            <a:avLst>
              <a:gd fmla="val 4379" name="adj"/>
            </a:avLst>
          </a:prstGeom>
          <a:noFill/>
          <a:ln>
            <a:noFill/>
          </a:ln>
        </p:spPr>
      </p:sp>
      <p:pic>
        <p:nvPicPr>
          <p:cNvPr id="434" name="Google Shape;434;p71"/>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One">
  <p:cSld name="CUSTOM_81">
    <p:bg>
      <p:bgPr>
        <a:solidFill>
          <a:srgbClr val="FFFFFF"/>
        </a:solidFill>
      </p:bgPr>
    </p:bg>
    <p:spTree>
      <p:nvGrpSpPr>
        <p:cNvPr id="435" name="Shape 435"/>
        <p:cNvGrpSpPr/>
        <p:nvPr/>
      </p:nvGrpSpPr>
      <p:grpSpPr>
        <a:xfrm>
          <a:off x="0" y="0"/>
          <a:ext cx="0" cy="0"/>
          <a:chOff x="0" y="0"/>
          <a:chExt cx="0" cy="0"/>
        </a:xfrm>
      </p:grpSpPr>
      <p:sp>
        <p:nvSpPr>
          <p:cNvPr id="436" name="Google Shape;436;p72"/>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72"/>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8" name="Google Shape;438;p72"/>
          <p:cNvSpPr/>
          <p:nvPr>
            <p:ph idx="2" type="pic"/>
          </p:nvPr>
        </p:nvSpPr>
        <p:spPr>
          <a:xfrm>
            <a:off x="278100" y="1901100"/>
            <a:ext cx="8610600" cy="3000300"/>
          </a:xfrm>
          <a:prstGeom prst="roundRect">
            <a:avLst>
              <a:gd fmla="val 4379" name="adj"/>
            </a:avLst>
          </a:prstGeom>
          <a:noFill/>
          <a:ln>
            <a:noFill/>
          </a:ln>
        </p:spPr>
      </p:sp>
      <p:pic>
        <p:nvPicPr>
          <p:cNvPr id="439" name="Google Shape;439;p72"/>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wo">
  <p:cSld name="CUSTOM_82">
    <p:bg>
      <p:bgPr>
        <a:solidFill>
          <a:srgbClr val="FFFFFF"/>
        </a:solidFill>
      </p:bgPr>
    </p:bg>
    <p:spTree>
      <p:nvGrpSpPr>
        <p:cNvPr id="440" name="Shape 440"/>
        <p:cNvGrpSpPr/>
        <p:nvPr/>
      </p:nvGrpSpPr>
      <p:grpSpPr>
        <a:xfrm>
          <a:off x="0" y="0"/>
          <a:ext cx="0" cy="0"/>
          <a:chOff x="0" y="0"/>
          <a:chExt cx="0" cy="0"/>
        </a:xfrm>
      </p:grpSpPr>
      <p:sp>
        <p:nvSpPr>
          <p:cNvPr id="441" name="Google Shape;441;p73"/>
          <p:cNvSpPr/>
          <p:nvPr>
            <p:ph idx="2" type="pic"/>
          </p:nvPr>
        </p:nvSpPr>
        <p:spPr>
          <a:xfrm>
            <a:off x="278100" y="1901100"/>
            <a:ext cx="4206300" cy="3000300"/>
          </a:xfrm>
          <a:prstGeom prst="roundRect">
            <a:avLst>
              <a:gd fmla="val 4379" name="adj"/>
            </a:avLst>
          </a:prstGeom>
          <a:noFill/>
          <a:ln>
            <a:noFill/>
          </a:ln>
        </p:spPr>
      </p:sp>
      <p:sp>
        <p:nvSpPr>
          <p:cNvPr id="442" name="Google Shape;442;p73"/>
          <p:cNvSpPr/>
          <p:nvPr>
            <p:ph idx="3" type="pic"/>
          </p:nvPr>
        </p:nvSpPr>
        <p:spPr>
          <a:xfrm>
            <a:off x="4646125" y="1876425"/>
            <a:ext cx="4206300" cy="3000300"/>
          </a:xfrm>
          <a:prstGeom prst="roundRect">
            <a:avLst>
              <a:gd fmla="val 4379" name="adj"/>
            </a:avLst>
          </a:prstGeom>
          <a:noFill/>
          <a:ln>
            <a:noFill/>
          </a:ln>
        </p:spPr>
      </p:sp>
      <p:sp>
        <p:nvSpPr>
          <p:cNvPr id="443" name="Google Shape;443;p73"/>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73"/>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45" name="Google Shape;445;p7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hree">
  <p:cSld name="CUSTOM_83">
    <p:bg>
      <p:bgPr>
        <a:solidFill>
          <a:srgbClr val="FFFFFF"/>
        </a:solidFill>
      </p:bgPr>
    </p:bg>
    <p:spTree>
      <p:nvGrpSpPr>
        <p:cNvPr id="446" name="Shape 446"/>
        <p:cNvGrpSpPr/>
        <p:nvPr/>
      </p:nvGrpSpPr>
      <p:grpSpPr>
        <a:xfrm>
          <a:off x="0" y="0"/>
          <a:ext cx="0" cy="0"/>
          <a:chOff x="0" y="0"/>
          <a:chExt cx="0" cy="0"/>
        </a:xfrm>
      </p:grpSpPr>
      <p:sp>
        <p:nvSpPr>
          <p:cNvPr id="447" name="Google Shape;447;p74"/>
          <p:cNvSpPr/>
          <p:nvPr>
            <p:ph idx="2" type="pic"/>
          </p:nvPr>
        </p:nvSpPr>
        <p:spPr>
          <a:xfrm>
            <a:off x="278100" y="1901100"/>
            <a:ext cx="2799000" cy="3000300"/>
          </a:xfrm>
          <a:prstGeom prst="roundRect">
            <a:avLst>
              <a:gd fmla="val 4379" name="adj"/>
            </a:avLst>
          </a:prstGeom>
          <a:noFill/>
          <a:ln>
            <a:noFill/>
          </a:ln>
        </p:spPr>
      </p:sp>
      <p:sp>
        <p:nvSpPr>
          <p:cNvPr id="448" name="Google Shape;448;p74"/>
          <p:cNvSpPr/>
          <p:nvPr>
            <p:ph idx="3" type="pic"/>
          </p:nvPr>
        </p:nvSpPr>
        <p:spPr>
          <a:xfrm>
            <a:off x="3174925" y="1876425"/>
            <a:ext cx="2799000" cy="3000300"/>
          </a:xfrm>
          <a:prstGeom prst="roundRect">
            <a:avLst>
              <a:gd fmla="val 4379" name="adj"/>
            </a:avLst>
          </a:prstGeom>
          <a:noFill/>
          <a:ln>
            <a:noFill/>
          </a:ln>
        </p:spPr>
      </p:sp>
      <p:sp>
        <p:nvSpPr>
          <p:cNvPr id="449" name="Google Shape;449;p74"/>
          <p:cNvSpPr/>
          <p:nvPr>
            <p:ph idx="4" type="pic"/>
          </p:nvPr>
        </p:nvSpPr>
        <p:spPr>
          <a:xfrm>
            <a:off x="6071750" y="1876425"/>
            <a:ext cx="2799000" cy="3000300"/>
          </a:xfrm>
          <a:prstGeom prst="roundRect">
            <a:avLst>
              <a:gd fmla="val 4379" name="adj"/>
            </a:avLst>
          </a:prstGeom>
          <a:noFill/>
          <a:ln>
            <a:noFill/>
          </a:ln>
        </p:spPr>
      </p:sp>
      <p:sp>
        <p:nvSpPr>
          <p:cNvPr id="450" name="Google Shape;450;p74"/>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74"/>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52" name="Google Shape;452;p74"/>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p:cSld name="CUSTOM_84">
    <p:bg>
      <p:bgPr>
        <a:solidFill>
          <a:srgbClr val="FFFFFF"/>
        </a:solidFill>
      </p:bgPr>
    </p:bg>
    <p:spTree>
      <p:nvGrpSpPr>
        <p:cNvPr id="453" name="Shape 453"/>
        <p:cNvGrpSpPr/>
        <p:nvPr/>
      </p:nvGrpSpPr>
      <p:grpSpPr>
        <a:xfrm>
          <a:off x="0" y="0"/>
          <a:ext cx="0" cy="0"/>
          <a:chOff x="0" y="0"/>
          <a:chExt cx="0" cy="0"/>
        </a:xfrm>
      </p:grpSpPr>
      <p:sp>
        <p:nvSpPr>
          <p:cNvPr id="454" name="Google Shape;454;p75"/>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5"/>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5"/>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5"/>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8" name="Google Shape;458;p75"/>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9" name="Google Shape;459;p75"/>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60" name="Google Shape;460;p75"/>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61" name="Google Shape;461;p75"/>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462" name="Google Shape;462;p75"/>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3" name="Google Shape;463;p75"/>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64" name="Google Shape;464;p75"/>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465" name="Google Shape;465;p75"/>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Lavender">
  <p:cSld name="CUSTOM_84_1">
    <p:bg>
      <p:bgPr>
        <a:solidFill>
          <a:srgbClr val="FFFFFF"/>
        </a:solidFill>
      </p:bgPr>
    </p:bg>
    <p:spTree>
      <p:nvGrpSpPr>
        <p:cNvPr id="466" name="Shape 466"/>
        <p:cNvGrpSpPr/>
        <p:nvPr/>
      </p:nvGrpSpPr>
      <p:grpSpPr>
        <a:xfrm>
          <a:off x="0" y="0"/>
          <a:ext cx="0" cy="0"/>
          <a:chOff x="0" y="0"/>
          <a:chExt cx="0" cy="0"/>
        </a:xfrm>
      </p:grpSpPr>
      <p:sp>
        <p:nvSpPr>
          <p:cNvPr id="467" name="Google Shape;467;p76"/>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6"/>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6"/>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6"/>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1" name="Google Shape;471;p76"/>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2" name="Google Shape;472;p76"/>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73" name="Google Shape;473;p76"/>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74" name="Google Shape;474;p76"/>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475" name="Google Shape;475;p76"/>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6" name="Google Shape;476;p76"/>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7" name="Google Shape;477;p76"/>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478" name="Google Shape;478;p7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Marigold">
  <p:cSld name="CUSTOM_84_1_1">
    <p:bg>
      <p:bgPr>
        <a:solidFill>
          <a:srgbClr val="FFFFFF"/>
        </a:solidFill>
      </p:bgPr>
    </p:bg>
    <p:spTree>
      <p:nvGrpSpPr>
        <p:cNvPr id="479" name="Shape 479"/>
        <p:cNvGrpSpPr/>
        <p:nvPr/>
      </p:nvGrpSpPr>
      <p:grpSpPr>
        <a:xfrm>
          <a:off x="0" y="0"/>
          <a:ext cx="0" cy="0"/>
          <a:chOff x="0" y="0"/>
          <a:chExt cx="0" cy="0"/>
        </a:xfrm>
      </p:grpSpPr>
      <p:sp>
        <p:nvSpPr>
          <p:cNvPr id="480" name="Google Shape;480;p77"/>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81" name="Google Shape;481;p77"/>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82" name="Google Shape;482;p77"/>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83" name="Google Shape;483;p77"/>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4" name="Google Shape;484;p77"/>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5" name="Google Shape;485;p77"/>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86" name="Google Shape;486;p77"/>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87" name="Google Shape;487;p77"/>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488" name="Google Shape;488;p77"/>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89" name="Google Shape;489;p77"/>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0" name="Google Shape;490;p77"/>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491" name="Google Shape;491;p7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Forest">
  <p:cSld name="CUSTOM_84_1_1_1">
    <p:bg>
      <p:bgPr>
        <a:solidFill>
          <a:srgbClr val="FFFFFF"/>
        </a:solidFill>
      </p:bgPr>
    </p:bg>
    <p:spTree>
      <p:nvGrpSpPr>
        <p:cNvPr id="492" name="Shape 492"/>
        <p:cNvGrpSpPr/>
        <p:nvPr/>
      </p:nvGrpSpPr>
      <p:grpSpPr>
        <a:xfrm>
          <a:off x="0" y="0"/>
          <a:ext cx="0" cy="0"/>
          <a:chOff x="0" y="0"/>
          <a:chExt cx="0" cy="0"/>
        </a:xfrm>
      </p:grpSpPr>
      <p:sp>
        <p:nvSpPr>
          <p:cNvPr id="493" name="Google Shape;493;p78"/>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94" name="Google Shape;494;p78"/>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95" name="Google Shape;495;p78"/>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96" name="Google Shape;496;p78"/>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7" name="Google Shape;497;p78"/>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8" name="Google Shape;498;p78"/>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99" name="Google Shape;499;p78"/>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500" name="Google Shape;500;p78"/>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01" name="Google Shape;501;p78"/>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2" name="Google Shape;502;p78"/>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503" name="Google Shape;503;p78"/>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504" name="Google Shape;504;p78"/>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p:cSld name="CUSTOM_85">
    <p:bg>
      <p:bgPr>
        <a:solidFill>
          <a:srgbClr val="FFFFFF"/>
        </a:solidFill>
      </p:bgPr>
    </p:bg>
    <p:spTree>
      <p:nvGrpSpPr>
        <p:cNvPr id="505" name="Shape 505"/>
        <p:cNvGrpSpPr/>
        <p:nvPr/>
      </p:nvGrpSpPr>
      <p:grpSpPr>
        <a:xfrm>
          <a:off x="0" y="0"/>
          <a:ext cx="0" cy="0"/>
          <a:chOff x="0" y="0"/>
          <a:chExt cx="0" cy="0"/>
        </a:xfrm>
      </p:grpSpPr>
      <p:sp>
        <p:nvSpPr>
          <p:cNvPr id="506" name="Google Shape;506;p79"/>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07" name="Google Shape;507;p79"/>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08" name="Google Shape;508;p79"/>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09" name="Google Shape;509;p79"/>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10" name="Google Shape;510;p79"/>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11" name="Google Shape;511;p79"/>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2" name="Google Shape;512;p79"/>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13" name="Google Shape;513;p79"/>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14" name="Google Shape;514;p79"/>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15" name="Google Shape;515;p79"/>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Light">
  <p:cSld name="CUSTOM_2_3_1_1">
    <p:bg>
      <p:bgPr>
        <a:solidFill>
          <a:srgbClr val="FFF7EB"/>
        </a:solidFill>
      </p:bgPr>
    </p:bg>
    <p:spTree>
      <p:nvGrpSpPr>
        <p:cNvPr id="43" name="Shape 43"/>
        <p:cNvGrpSpPr/>
        <p:nvPr/>
      </p:nvGrpSpPr>
      <p:grpSpPr>
        <a:xfrm>
          <a:off x="0" y="0"/>
          <a:ext cx="0" cy="0"/>
          <a:chOff x="0" y="0"/>
          <a:chExt cx="0" cy="0"/>
        </a:xfrm>
      </p:grpSpPr>
      <p:pic>
        <p:nvPicPr>
          <p:cNvPr id="44" name="Google Shape;44;p26" title="Vector.png"/>
          <p:cNvPicPr preferRelativeResize="0"/>
          <p:nvPr/>
        </p:nvPicPr>
        <p:blipFill rotWithShape="1">
          <a:blip r:embed="rId2">
            <a:alphaModFix/>
          </a:blip>
          <a:srcRect b="0" l="0" r="0" t="0"/>
          <a:stretch/>
        </p:blipFill>
        <p:spPr>
          <a:xfrm>
            <a:off x="7905379" y="4682618"/>
            <a:ext cx="972701" cy="185950"/>
          </a:xfrm>
          <a:prstGeom prst="rect">
            <a:avLst/>
          </a:prstGeom>
          <a:noFill/>
          <a:ln>
            <a:noFill/>
          </a:ln>
        </p:spPr>
      </p:pic>
      <p:sp>
        <p:nvSpPr>
          <p:cNvPr id="45" name="Google Shape;45;p26"/>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46" name="Google Shape;46;p26"/>
          <p:cNvSpPr/>
          <p:nvPr>
            <p:ph idx="2" type="pic"/>
          </p:nvPr>
        </p:nvSpPr>
        <p:spPr>
          <a:xfrm>
            <a:off x="249040" y="4655926"/>
            <a:ext cx="267600" cy="267600"/>
          </a:xfrm>
          <a:prstGeom prst="ellipse">
            <a:avLst/>
          </a:prstGeom>
          <a:noFill/>
          <a:ln>
            <a:noFill/>
          </a:ln>
        </p:spPr>
      </p:sp>
      <p:sp>
        <p:nvSpPr>
          <p:cNvPr id="47" name="Google Shape;47;p26"/>
          <p:cNvSpPr/>
          <p:nvPr>
            <p:ph idx="3" type="pic"/>
          </p:nvPr>
        </p:nvSpPr>
        <p:spPr>
          <a:xfrm>
            <a:off x="445815" y="4658576"/>
            <a:ext cx="267600" cy="267600"/>
          </a:xfrm>
          <a:prstGeom prst="ellipse">
            <a:avLst/>
          </a:prstGeom>
          <a:noFill/>
          <a:ln>
            <a:noFill/>
          </a:ln>
        </p:spPr>
      </p:sp>
      <p:sp>
        <p:nvSpPr>
          <p:cNvPr id="48" name="Google Shape;48;p26"/>
          <p:cNvSpPr/>
          <p:nvPr>
            <p:ph idx="4" type="pic"/>
          </p:nvPr>
        </p:nvSpPr>
        <p:spPr>
          <a:xfrm>
            <a:off x="640915" y="4658576"/>
            <a:ext cx="267600" cy="267600"/>
          </a:xfrm>
          <a:prstGeom prst="ellipse">
            <a:avLst/>
          </a:prstGeom>
          <a:noFill/>
          <a:ln>
            <a:noFill/>
          </a:ln>
        </p:spPr>
      </p:sp>
      <p:sp>
        <p:nvSpPr>
          <p:cNvPr id="49" name="Google Shape;49;p26"/>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50" name="Google Shape;50;p26"/>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Lavender">
  <p:cSld name="CUSTOM_85_1">
    <p:bg>
      <p:bgPr>
        <a:solidFill>
          <a:srgbClr val="FFFFFF"/>
        </a:solidFill>
      </p:bgPr>
    </p:bg>
    <p:spTree>
      <p:nvGrpSpPr>
        <p:cNvPr id="516" name="Shape 516"/>
        <p:cNvGrpSpPr/>
        <p:nvPr/>
      </p:nvGrpSpPr>
      <p:grpSpPr>
        <a:xfrm>
          <a:off x="0" y="0"/>
          <a:ext cx="0" cy="0"/>
          <a:chOff x="0" y="0"/>
          <a:chExt cx="0" cy="0"/>
        </a:xfrm>
      </p:grpSpPr>
      <p:sp>
        <p:nvSpPr>
          <p:cNvPr id="517" name="Google Shape;517;p80"/>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18" name="Google Shape;518;p80"/>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19" name="Google Shape;519;p80"/>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20" name="Google Shape;520;p80"/>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21" name="Google Shape;521;p80"/>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22" name="Google Shape;522;p80"/>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3" name="Google Shape;523;p80"/>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24" name="Google Shape;524;p80"/>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25" name="Google Shape;525;p80"/>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26" name="Google Shape;526;p80"/>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Marigold">
  <p:cSld name="CUSTOM_85_2">
    <p:bg>
      <p:bgPr>
        <a:solidFill>
          <a:srgbClr val="FFFFFF"/>
        </a:solidFill>
      </p:bgPr>
    </p:bg>
    <p:spTree>
      <p:nvGrpSpPr>
        <p:cNvPr id="527" name="Shape 527"/>
        <p:cNvGrpSpPr/>
        <p:nvPr/>
      </p:nvGrpSpPr>
      <p:grpSpPr>
        <a:xfrm>
          <a:off x="0" y="0"/>
          <a:ext cx="0" cy="0"/>
          <a:chOff x="0" y="0"/>
          <a:chExt cx="0" cy="0"/>
        </a:xfrm>
      </p:grpSpPr>
      <p:sp>
        <p:nvSpPr>
          <p:cNvPr id="528" name="Google Shape;528;p81"/>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29" name="Google Shape;529;p81"/>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30" name="Google Shape;530;p81"/>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31" name="Google Shape;531;p81"/>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32" name="Google Shape;532;p81"/>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33" name="Google Shape;533;p81"/>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4" name="Google Shape;534;p81"/>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35" name="Google Shape;535;p81"/>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36" name="Google Shape;536;p81"/>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37" name="Google Shape;537;p81"/>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Forest">
  <p:cSld name="CUSTOM_85_3">
    <p:bg>
      <p:bgPr>
        <a:solidFill>
          <a:srgbClr val="FFFFFF"/>
        </a:solidFill>
      </p:bgPr>
    </p:bg>
    <p:spTree>
      <p:nvGrpSpPr>
        <p:cNvPr id="538" name="Shape 538"/>
        <p:cNvGrpSpPr/>
        <p:nvPr/>
      </p:nvGrpSpPr>
      <p:grpSpPr>
        <a:xfrm>
          <a:off x="0" y="0"/>
          <a:ext cx="0" cy="0"/>
          <a:chOff x="0" y="0"/>
          <a:chExt cx="0" cy="0"/>
        </a:xfrm>
      </p:grpSpPr>
      <p:sp>
        <p:nvSpPr>
          <p:cNvPr id="539" name="Google Shape;539;p82"/>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40" name="Google Shape;540;p82"/>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41" name="Google Shape;541;p82"/>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42" name="Google Shape;542;p82"/>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43" name="Google Shape;543;p82"/>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44" name="Google Shape;544;p82"/>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5" name="Google Shape;545;p82"/>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46" name="Google Shape;546;p82"/>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47" name="Google Shape;547;p82"/>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48" name="Google Shape;548;p82"/>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p:cSld name="CUSTOM_86">
    <p:bg>
      <p:bgPr>
        <a:solidFill>
          <a:srgbClr val="FFFFFF"/>
        </a:solidFill>
      </p:bgPr>
    </p:bg>
    <p:spTree>
      <p:nvGrpSpPr>
        <p:cNvPr id="549" name="Shape 549"/>
        <p:cNvGrpSpPr/>
        <p:nvPr/>
      </p:nvGrpSpPr>
      <p:grpSpPr>
        <a:xfrm>
          <a:off x="0" y="0"/>
          <a:ext cx="0" cy="0"/>
          <a:chOff x="0" y="0"/>
          <a:chExt cx="0" cy="0"/>
        </a:xfrm>
      </p:grpSpPr>
      <p:sp>
        <p:nvSpPr>
          <p:cNvPr id="550" name="Google Shape;550;p83"/>
          <p:cNvSpPr/>
          <p:nvPr/>
        </p:nvSpPr>
        <p:spPr>
          <a:xfrm>
            <a:off x="266700" y="1876443"/>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1" name="Google Shape;551;p83"/>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52" name="Google Shape;552;p83"/>
          <p:cNvSpPr/>
          <p:nvPr/>
        </p:nvSpPr>
        <p:spPr>
          <a:xfrm>
            <a:off x="3174893" y="1876437"/>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3" name="Google Shape;553;p83"/>
          <p:cNvSpPr/>
          <p:nvPr/>
        </p:nvSpPr>
        <p:spPr>
          <a:xfrm>
            <a:off x="6083099" y="187642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4" name="Google Shape;554;p83"/>
          <p:cNvSpPr/>
          <p:nvPr/>
        </p:nvSpPr>
        <p:spPr>
          <a:xfrm>
            <a:off x="263175" y="338830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5" name="Google Shape;555;p83"/>
          <p:cNvSpPr/>
          <p:nvPr/>
        </p:nvSpPr>
        <p:spPr>
          <a:xfrm>
            <a:off x="3171368" y="3388299"/>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6" name="Google Shape;556;p83"/>
          <p:cNvSpPr/>
          <p:nvPr/>
        </p:nvSpPr>
        <p:spPr>
          <a:xfrm>
            <a:off x="6079574" y="3388288"/>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7" name="Google Shape;557;p83"/>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58" name="Google Shape;558;p83"/>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9" name="Google Shape;559;p83"/>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0" name="Google Shape;560;p83"/>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1" name="Google Shape;561;p83"/>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2" name="Google Shape;562;p83"/>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3" name="Google Shape;563;p83"/>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564" name="Google Shape;564;p8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Lavender">
  <p:cSld name="CUSTOM_86_2">
    <p:bg>
      <p:bgPr>
        <a:solidFill>
          <a:srgbClr val="FFFFFF"/>
        </a:solidFill>
      </p:bgPr>
    </p:bg>
    <p:spTree>
      <p:nvGrpSpPr>
        <p:cNvPr id="565" name="Shape 565"/>
        <p:cNvGrpSpPr/>
        <p:nvPr/>
      </p:nvGrpSpPr>
      <p:grpSpPr>
        <a:xfrm>
          <a:off x="0" y="0"/>
          <a:ext cx="0" cy="0"/>
          <a:chOff x="0" y="0"/>
          <a:chExt cx="0" cy="0"/>
        </a:xfrm>
      </p:grpSpPr>
      <p:sp>
        <p:nvSpPr>
          <p:cNvPr id="566" name="Google Shape;566;p84"/>
          <p:cNvSpPr/>
          <p:nvPr/>
        </p:nvSpPr>
        <p:spPr>
          <a:xfrm>
            <a:off x="266700" y="1876443"/>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67" name="Google Shape;567;p84"/>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8" name="Google Shape;568;p84"/>
          <p:cNvSpPr/>
          <p:nvPr/>
        </p:nvSpPr>
        <p:spPr>
          <a:xfrm>
            <a:off x="3174893" y="1876437"/>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69" name="Google Shape;569;p84"/>
          <p:cNvSpPr/>
          <p:nvPr/>
        </p:nvSpPr>
        <p:spPr>
          <a:xfrm>
            <a:off x="6083099" y="187642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0" name="Google Shape;570;p84"/>
          <p:cNvSpPr/>
          <p:nvPr/>
        </p:nvSpPr>
        <p:spPr>
          <a:xfrm>
            <a:off x="263175" y="338830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1" name="Google Shape;571;p84"/>
          <p:cNvSpPr/>
          <p:nvPr/>
        </p:nvSpPr>
        <p:spPr>
          <a:xfrm>
            <a:off x="3171368" y="3388299"/>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2" name="Google Shape;572;p84"/>
          <p:cNvSpPr/>
          <p:nvPr/>
        </p:nvSpPr>
        <p:spPr>
          <a:xfrm>
            <a:off x="6079574" y="3388288"/>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3" name="Google Shape;573;p84"/>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74" name="Google Shape;574;p84"/>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5" name="Google Shape;575;p84"/>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6" name="Google Shape;576;p84"/>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7" name="Google Shape;577;p84"/>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8" name="Google Shape;578;p84"/>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9" name="Google Shape;579;p84"/>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580" name="Google Shape;580;p84"/>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Marigold">
  <p:cSld name="CUSTOM_86_3">
    <p:bg>
      <p:bgPr>
        <a:solidFill>
          <a:srgbClr val="FFFFFF"/>
        </a:solidFill>
      </p:bgPr>
    </p:bg>
    <p:spTree>
      <p:nvGrpSpPr>
        <p:cNvPr id="581" name="Shape 581"/>
        <p:cNvGrpSpPr/>
        <p:nvPr/>
      </p:nvGrpSpPr>
      <p:grpSpPr>
        <a:xfrm>
          <a:off x="0" y="0"/>
          <a:ext cx="0" cy="0"/>
          <a:chOff x="0" y="0"/>
          <a:chExt cx="0" cy="0"/>
        </a:xfrm>
      </p:grpSpPr>
      <p:sp>
        <p:nvSpPr>
          <p:cNvPr id="582" name="Google Shape;582;p85"/>
          <p:cNvSpPr/>
          <p:nvPr/>
        </p:nvSpPr>
        <p:spPr>
          <a:xfrm>
            <a:off x="266700" y="1876443"/>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3" name="Google Shape;583;p85"/>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84" name="Google Shape;584;p85"/>
          <p:cNvSpPr/>
          <p:nvPr/>
        </p:nvSpPr>
        <p:spPr>
          <a:xfrm>
            <a:off x="3174893" y="1876437"/>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5" name="Google Shape;585;p85"/>
          <p:cNvSpPr/>
          <p:nvPr/>
        </p:nvSpPr>
        <p:spPr>
          <a:xfrm>
            <a:off x="6083099" y="187642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6" name="Google Shape;586;p85"/>
          <p:cNvSpPr/>
          <p:nvPr/>
        </p:nvSpPr>
        <p:spPr>
          <a:xfrm>
            <a:off x="263175" y="338830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7" name="Google Shape;587;p85"/>
          <p:cNvSpPr/>
          <p:nvPr/>
        </p:nvSpPr>
        <p:spPr>
          <a:xfrm>
            <a:off x="3171368" y="3388299"/>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8" name="Google Shape;588;p85"/>
          <p:cNvSpPr/>
          <p:nvPr/>
        </p:nvSpPr>
        <p:spPr>
          <a:xfrm>
            <a:off x="6079574" y="3388288"/>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9" name="Google Shape;589;p85"/>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90" name="Google Shape;590;p85"/>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1" name="Google Shape;591;p85"/>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2" name="Google Shape;592;p85"/>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3" name="Google Shape;593;p85"/>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4" name="Google Shape;594;p85"/>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5" name="Google Shape;595;p85"/>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596" name="Google Shape;596;p85"/>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Forest">
  <p:cSld name="CUSTOM_86_1">
    <p:bg>
      <p:bgPr>
        <a:solidFill>
          <a:srgbClr val="FFFFFF"/>
        </a:solidFill>
      </p:bgPr>
    </p:bg>
    <p:spTree>
      <p:nvGrpSpPr>
        <p:cNvPr id="597" name="Shape 597"/>
        <p:cNvGrpSpPr/>
        <p:nvPr/>
      </p:nvGrpSpPr>
      <p:grpSpPr>
        <a:xfrm>
          <a:off x="0" y="0"/>
          <a:ext cx="0" cy="0"/>
          <a:chOff x="0" y="0"/>
          <a:chExt cx="0" cy="0"/>
        </a:xfrm>
      </p:grpSpPr>
      <p:sp>
        <p:nvSpPr>
          <p:cNvPr id="598" name="Google Shape;598;p86"/>
          <p:cNvSpPr/>
          <p:nvPr/>
        </p:nvSpPr>
        <p:spPr>
          <a:xfrm>
            <a:off x="266700" y="1876443"/>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99" name="Google Shape;599;p86"/>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00" name="Google Shape;600;p86"/>
          <p:cNvSpPr/>
          <p:nvPr/>
        </p:nvSpPr>
        <p:spPr>
          <a:xfrm>
            <a:off x="3174893" y="1876437"/>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1" name="Google Shape;601;p86"/>
          <p:cNvSpPr/>
          <p:nvPr/>
        </p:nvSpPr>
        <p:spPr>
          <a:xfrm>
            <a:off x="6083099" y="187642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2" name="Google Shape;602;p86"/>
          <p:cNvSpPr/>
          <p:nvPr/>
        </p:nvSpPr>
        <p:spPr>
          <a:xfrm>
            <a:off x="263175" y="338830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3" name="Google Shape;603;p86"/>
          <p:cNvSpPr/>
          <p:nvPr/>
        </p:nvSpPr>
        <p:spPr>
          <a:xfrm>
            <a:off x="3171368" y="3388299"/>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4" name="Google Shape;604;p86"/>
          <p:cNvSpPr/>
          <p:nvPr/>
        </p:nvSpPr>
        <p:spPr>
          <a:xfrm>
            <a:off x="6079574" y="3388288"/>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5" name="Google Shape;605;p86"/>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606" name="Google Shape;606;p86"/>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7" name="Google Shape;607;p86"/>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08" name="Google Shape;608;p86"/>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09" name="Google Shape;609;p86"/>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10" name="Google Shape;610;p86"/>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11" name="Google Shape;611;p86"/>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612" name="Google Shape;612;p8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p:cSld name="CUSTOM_87">
    <p:bg>
      <p:bgPr>
        <a:solidFill>
          <a:srgbClr val="FFFFFF"/>
        </a:solidFill>
      </p:bgPr>
    </p:bg>
    <p:spTree>
      <p:nvGrpSpPr>
        <p:cNvPr id="613" name="Shape 613"/>
        <p:cNvGrpSpPr/>
        <p:nvPr/>
      </p:nvGrpSpPr>
      <p:grpSpPr>
        <a:xfrm>
          <a:off x="0" y="0"/>
          <a:ext cx="0" cy="0"/>
          <a:chOff x="0" y="0"/>
          <a:chExt cx="0" cy="0"/>
        </a:xfrm>
      </p:grpSpPr>
      <p:sp>
        <p:nvSpPr>
          <p:cNvPr id="614" name="Google Shape;614;p87"/>
          <p:cNvSpPr/>
          <p:nvPr/>
        </p:nvSpPr>
        <p:spPr>
          <a:xfrm>
            <a:off x="266700"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5" name="Google Shape;615;p87"/>
          <p:cNvSpPr/>
          <p:nvPr/>
        </p:nvSpPr>
        <p:spPr>
          <a:xfrm>
            <a:off x="2437475"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6" name="Google Shape;616;p87"/>
          <p:cNvSpPr/>
          <p:nvPr/>
        </p:nvSpPr>
        <p:spPr>
          <a:xfrm>
            <a:off x="461577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7" name="Google Shape;617;p87"/>
          <p:cNvSpPr/>
          <p:nvPr/>
        </p:nvSpPr>
        <p:spPr>
          <a:xfrm>
            <a:off x="679412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8" name="Google Shape;618;p87"/>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19" name="Google Shape;619;p87"/>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0" name="Google Shape;620;p87"/>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21" name="Google Shape;621;p87"/>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22" name="Google Shape;622;p87"/>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23" name="Google Shape;623;p87"/>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24" name="Google Shape;624;p8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Lavender">
  <p:cSld name="CUSTOM_87_1">
    <p:bg>
      <p:bgPr>
        <a:solidFill>
          <a:srgbClr val="FFFFFF"/>
        </a:solidFill>
      </p:bgPr>
    </p:bg>
    <p:spTree>
      <p:nvGrpSpPr>
        <p:cNvPr id="625" name="Shape 625"/>
        <p:cNvGrpSpPr/>
        <p:nvPr/>
      </p:nvGrpSpPr>
      <p:grpSpPr>
        <a:xfrm>
          <a:off x="0" y="0"/>
          <a:ext cx="0" cy="0"/>
          <a:chOff x="0" y="0"/>
          <a:chExt cx="0" cy="0"/>
        </a:xfrm>
      </p:grpSpPr>
      <p:sp>
        <p:nvSpPr>
          <p:cNvPr id="626" name="Google Shape;626;p88"/>
          <p:cNvSpPr/>
          <p:nvPr/>
        </p:nvSpPr>
        <p:spPr>
          <a:xfrm>
            <a:off x="266700"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27" name="Google Shape;627;p88"/>
          <p:cNvSpPr/>
          <p:nvPr/>
        </p:nvSpPr>
        <p:spPr>
          <a:xfrm>
            <a:off x="2437475"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28" name="Google Shape;628;p88"/>
          <p:cNvSpPr/>
          <p:nvPr/>
        </p:nvSpPr>
        <p:spPr>
          <a:xfrm>
            <a:off x="461577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29" name="Google Shape;629;p88"/>
          <p:cNvSpPr/>
          <p:nvPr/>
        </p:nvSpPr>
        <p:spPr>
          <a:xfrm>
            <a:off x="679412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30" name="Google Shape;630;p88"/>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31" name="Google Shape;631;p88"/>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2" name="Google Shape;632;p88"/>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33" name="Google Shape;633;p88"/>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34" name="Google Shape;634;p88"/>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35" name="Google Shape;635;p88"/>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36" name="Google Shape;636;p88"/>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Marigold">
  <p:cSld name="CUSTOM_87_2">
    <p:bg>
      <p:bgPr>
        <a:solidFill>
          <a:srgbClr val="FFFFFF"/>
        </a:solidFill>
      </p:bgPr>
    </p:bg>
    <p:spTree>
      <p:nvGrpSpPr>
        <p:cNvPr id="637" name="Shape 637"/>
        <p:cNvGrpSpPr/>
        <p:nvPr/>
      </p:nvGrpSpPr>
      <p:grpSpPr>
        <a:xfrm>
          <a:off x="0" y="0"/>
          <a:ext cx="0" cy="0"/>
          <a:chOff x="0" y="0"/>
          <a:chExt cx="0" cy="0"/>
        </a:xfrm>
      </p:grpSpPr>
      <p:sp>
        <p:nvSpPr>
          <p:cNvPr id="638" name="Google Shape;638;p89"/>
          <p:cNvSpPr/>
          <p:nvPr/>
        </p:nvSpPr>
        <p:spPr>
          <a:xfrm>
            <a:off x="266700"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39" name="Google Shape;639;p89"/>
          <p:cNvSpPr/>
          <p:nvPr/>
        </p:nvSpPr>
        <p:spPr>
          <a:xfrm>
            <a:off x="2437475"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40" name="Google Shape;640;p89"/>
          <p:cNvSpPr/>
          <p:nvPr/>
        </p:nvSpPr>
        <p:spPr>
          <a:xfrm>
            <a:off x="461577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41" name="Google Shape;641;p89"/>
          <p:cNvSpPr/>
          <p:nvPr/>
        </p:nvSpPr>
        <p:spPr>
          <a:xfrm>
            <a:off x="679412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42" name="Google Shape;642;p89"/>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43" name="Google Shape;643;p89"/>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4" name="Google Shape;644;p89"/>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45" name="Google Shape;645;p89"/>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46" name="Google Shape;646;p89"/>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47" name="Google Shape;647;p89"/>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48" name="Google Shape;648;p89"/>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p:cSld name="CUSTOM_3_3">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27"/>
          <p:cNvSpPr txBox="1"/>
          <p:nvPr>
            <p:ph idx="1" type="subTitle"/>
          </p:nvPr>
        </p:nvSpPr>
        <p:spPr>
          <a:xfrm>
            <a:off x="253829" y="3959243"/>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53" name="Google Shape;53;p27" title="Vector.png"/>
          <p:cNvPicPr preferRelativeResize="0"/>
          <p:nvPr/>
        </p:nvPicPr>
        <p:blipFill rotWithShape="1">
          <a:blip r:embed="rId3">
            <a:alphaModFix/>
          </a:blip>
          <a:srcRect b="0" l="0" r="0" t="0"/>
          <a:stretch/>
        </p:blipFill>
        <p:spPr>
          <a:xfrm>
            <a:off x="7905002" y="4682255"/>
            <a:ext cx="971549" cy="186233"/>
          </a:xfrm>
          <a:prstGeom prst="rect">
            <a:avLst/>
          </a:prstGeom>
          <a:noFill/>
          <a:ln>
            <a:noFill/>
          </a:ln>
        </p:spPr>
      </p:pic>
      <p:sp>
        <p:nvSpPr>
          <p:cNvPr id="54" name="Google Shape;54;p27"/>
          <p:cNvSpPr txBox="1"/>
          <p:nvPr>
            <p:ph type="title"/>
          </p:nvPr>
        </p:nvSpPr>
        <p:spPr>
          <a:xfrm>
            <a:off x="253825" y="2428000"/>
            <a:ext cx="8369100" cy="15861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27"/>
          <p:cNvSpPr/>
          <p:nvPr>
            <p:ph idx="2" type="pic"/>
          </p:nvPr>
        </p:nvSpPr>
        <p:spPr>
          <a:xfrm>
            <a:off x="253818" y="304735"/>
            <a:ext cx="267600" cy="267600"/>
          </a:xfrm>
          <a:prstGeom prst="ellipse">
            <a:avLst/>
          </a:prstGeom>
          <a:noFill/>
          <a:ln>
            <a:noFill/>
          </a:ln>
        </p:spPr>
      </p:sp>
      <p:sp>
        <p:nvSpPr>
          <p:cNvPr id="56" name="Google Shape;56;p27"/>
          <p:cNvSpPr/>
          <p:nvPr>
            <p:ph idx="3" type="pic"/>
          </p:nvPr>
        </p:nvSpPr>
        <p:spPr>
          <a:xfrm>
            <a:off x="450593" y="307385"/>
            <a:ext cx="267600" cy="267600"/>
          </a:xfrm>
          <a:prstGeom prst="ellipse">
            <a:avLst/>
          </a:prstGeom>
          <a:noFill/>
          <a:ln>
            <a:noFill/>
          </a:ln>
        </p:spPr>
      </p:sp>
      <p:sp>
        <p:nvSpPr>
          <p:cNvPr id="57" name="Google Shape;57;p27"/>
          <p:cNvSpPr/>
          <p:nvPr>
            <p:ph idx="4" type="pic"/>
          </p:nvPr>
        </p:nvSpPr>
        <p:spPr>
          <a:xfrm>
            <a:off x="645693" y="307385"/>
            <a:ext cx="267600" cy="267600"/>
          </a:xfrm>
          <a:prstGeom prst="ellipse">
            <a:avLst/>
          </a:prstGeom>
          <a:noFill/>
          <a:ln>
            <a:noFill/>
          </a:ln>
        </p:spPr>
      </p:sp>
      <p:sp>
        <p:nvSpPr>
          <p:cNvPr id="58" name="Google Shape;58;p27"/>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Forest">
  <p:cSld name="CUSTOM_87_3">
    <p:bg>
      <p:bgPr>
        <a:solidFill>
          <a:srgbClr val="FFFFFF"/>
        </a:solidFill>
      </p:bgPr>
    </p:bg>
    <p:spTree>
      <p:nvGrpSpPr>
        <p:cNvPr id="649" name="Shape 649"/>
        <p:cNvGrpSpPr/>
        <p:nvPr/>
      </p:nvGrpSpPr>
      <p:grpSpPr>
        <a:xfrm>
          <a:off x="0" y="0"/>
          <a:ext cx="0" cy="0"/>
          <a:chOff x="0" y="0"/>
          <a:chExt cx="0" cy="0"/>
        </a:xfrm>
      </p:grpSpPr>
      <p:sp>
        <p:nvSpPr>
          <p:cNvPr id="650" name="Google Shape;650;p90"/>
          <p:cNvSpPr/>
          <p:nvPr/>
        </p:nvSpPr>
        <p:spPr>
          <a:xfrm>
            <a:off x="266700"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1" name="Google Shape;651;p90"/>
          <p:cNvSpPr/>
          <p:nvPr/>
        </p:nvSpPr>
        <p:spPr>
          <a:xfrm>
            <a:off x="2437475"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2" name="Google Shape;652;p90"/>
          <p:cNvSpPr/>
          <p:nvPr/>
        </p:nvSpPr>
        <p:spPr>
          <a:xfrm>
            <a:off x="461577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3" name="Google Shape;653;p90"/>
          <p:cNvSpPr/>
          <p:nvPr/>
        </p:nvSpPr>
        <p:spPr>
          <a:xfrm>
            <a:off x="679412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4" name="Google Shape;654;p90"/>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55" name="Google Shape;655;p90"/>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 name="Google Shape;656;p90"/>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57" name="Google Shape;657;p90"/>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58" name="Google Shape;658;p90"/>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59" name="Google Shape;659;p90"/>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60" name="Google Shape;660;p90"/>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p:cSld name="CUSTOM_88">
    <p:bg>
      <p:bgPr>
        <a:solidFill>
          <a:srgbClr val="FFFFFF"/>
        </a:solidFill>
      </p:bgPr>
    </p:bg>
    <p:spTree>
      <p:nvGrpSpPr>
        <p:cNvPr id="661" name="Shape 661"/>
        <p:cNvGrpSpPr/>
        <p:nvPr/>
      </p:nvGrpSpPr>
      <p:grpSpPr>
        <a:xfrm>
          <a:off x="0" y="0"/>
          <a:ext cx="0" cy="0"/>
          <a:chOff x="0" y="0"/>
          <a:chExt cx="0" cy="0"/>
        </a:xfrm>
      </p:grpSpPr>
      <p:sp>
        <p:nvSpPr>
          <p:cNvPr id="662" name="Google Shape;662;p91"/>
          <p:cNvSpPr/>
          <p:nvPr/>
        </p:nvSpPr>
        <p:spPr>
          <a:xfrm>
            <a:off x="266700" y="1876450"/>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3" name="Google Shape;663;p91"/>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64" name="Google Shape;664;p91"/>
          <p:cNvSpPr/>
          <p:nvPr/>
        </p:nvSpPr>
        <p:spPr>
          <a:xfrm>
            <a:off x="20077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5" name="Google Shape;665;p91"/>
          <p:cNvSpPr/>
          <p:nvPr/>
        </p:nvSpPr>
        <p:spPr>
          <a:xfrm>
            <a:off x="374878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6" name="Google Shape;666;p91"/>
          <p:cNvSpPr/>
          <p:nvPr/>
        </p:nvSpPr>
        <p:spPr>
          <a:xfrm>
            <a:off x="54935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7" name="Google Shape;667;p91"/>
          <p:cNvSpPr/>
          <p:nvPr/>
        </p:nvSpPr>
        <p:spPr>
          <a:xfrm>
            <a:off x="723823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8" name="Google Shape;668;p91"/>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69" name="Google Shape;669;p91"/>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0" name="Google Shape;670;p91"/>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1" name="Google Shape;671;p91"/>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2" name="Google Shape;672;p91"/>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3" name="Google Shape;673;p91"/>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74" name="Google Shape;674;p91"/>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Lavender">
  <p:cSld name="CUSTOM_88_1">
    <p:bg>
      <p:bgPr>
        <a:solidFill>
          <a:srgbClr val="FFFFFF"/>
        </a:solidFill>
      </p:bgPr>
    </p:bg>
    <p:spTree>
      <p:nvGrpSpPr>
        <p:cNvPr id="675" name="Shape 675"/>
        <p:cNvGrpSpPr/>
        <p:nvPr/>
      </p:nvGrpSpPr>
      <p:grpSpPr>
        <a:xfrm>
          <a:off x="0" y="0"/>
          <a:ext cx="0" cy="0"/>
          <a:chOff x="0" y="0"/>
          <a:chExt cx="0" cy="0"/>
        </a:xfrm>
      </p:grpSpPr>
      <p:sp>
        <p:nvSpPr>
          <p:cNvPr id="676" name="Google Shape;676;p92"/>
          <p:cNvSpPr/>
          <p:nvPr/>
        </p:nvSpPr>
        <p:spPr>
          <a:xfrm>
            <a:off x="266700" y="1876450"/>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77" name="Google Shape;677;p92"/>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8" name="Google Shape;678;p92"/>
          <p:cNvSpPr/>
          <p:nvPr/>
        </p:nvSpPr>
        <p:spPr>
          <a:xfrm>
            <a:off x="20077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79" name="Google Shape;679;p92"/>
          <p:cNvSpPr/>
          <p:nvPr/>
        </p:nvSpPr>
        <p:spPr>
          <a:xfrm>
            <a:off x="374878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80" name="Google Shape;680;p92"/>
          <p:cNvSpPr/>
          <p:nvPr/>
        </p:nvSpPr>
        <p:spPr>
          <a:xfrm>
            <a:off x="54935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81" name="Google Shape;681;p92"/>
          <p:cNvSpPr/>
          <p:nvPr/>
        </p:nvSpPr>
        <p:spPr>
          <a:xfrm>
            <a:off x="723823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82" name="Google Shape;682;p92"/>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83" name="Google Shape;683;p92"/>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4" name="Google Shape;684;p92"/>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85" name="Google Shape;685;p92"/>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86" name="Google Shape;686;p92"/>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87" name="Google Shape;687;p92"/>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88" name="Google Shape;688;p92"/>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Marigold">
  <p:cSld name="CUSTOM_88_2">
    <p:bg>
      <p:bgPr>
        <a:solidFill>
          <a:srgbClr val="FFFFFF"/>
        </a:solidFill>
      </p:bgPr>
    </p:bg>
    <p:spTree>
      <p:nvGrpSpPr>
        <p:cNvPr id="689" name="Shape 689"/>
        <p:cNvGrpSpPr/>
        <p:nvPr/>
      </p:nvGrpSpPr>
      <p:grpSpPr>
        <a:xfrm>
          <a:off x="0" y="0"/>
          <a:ext cx="0" cy="0"/>
          <a:chOff x="0" y="0"/>
          <a:chExt cx="0" cy="0"/>
        </a:xfrm>
      </p:grpSpPr>
      <p:sp>
        <p:nvSpPr>
          <p:cNvPr id="690" name="Google Shape;690;p93"/>
          <p:cNvSpPr/>
          <p:nvPr/>
        </p:nvSpPr>
        <p:spPr>
          <a:xfrm>
            <a:off x="266700" y="1876450"/>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1" name="Google Shape;691;p93"/>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92" name="Google Shape;692;p93"/>
          <p:cNvSpPr/>
          <p:nvPr/>
        </p:nvSpPr>
        <p:spPr>
          <a:xfrm>
            <a:off x="20077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3" name="Google Shape;693;p93"/>
          <p:cNvSpPr/>
          <p:nvPr/>
        </p:nvSpPr>
        <p:spPr>
          <a:xfrm>
            <a:off x="374878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4" name="Google Shape;694;p93"/>
          <p:cNvSpPr/>
          <p:nvPr/>
        </p:nvSpPr>
        <p:spPr>
          <a:xfrm>
            <a:off x="54935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5" name="Google Shape;695;p93"/>
          <p:cNvSpPr/>
          <p:nvPr/>
        </p:nvSpPr>
        <p:spPr>
          <a:xfrm>
            <a:off x="723823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6" name="Google Shape;696;p93"/>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97" name="Google Shape;697;p93"/>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8" name="Google Shape;698;p93"/>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99" name="Google Shape;699;p93"/>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00" name="Google Shape;700;p93"/>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01" name="Google Shape;701;p93"/>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702" name="Google Shape;702;p9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Forest">
  <p:cSld name="CUSTOM_88_3">
    <p:bg>
      <p:bgPr>
        <a:solidFill>
          <a:srgbClr val="FFFFFF"/>
        </a:solidFill>
      </p:bgPr>
    </p:bg>
    <p:spTree>
      <p:nvGrpSpPr>
        <p:cNvPr id="703" name="Shape 703"/>
        <p:cNvGrpSpPr/>
        <p:nvPr/>
      </p:nvGrpSpPr>
      <p:grpSpPr>
        <a:xfrm>
          <a:off x="0" y="0"/>
          <a:ext cx="0" cy="0"/>
          <a:chOff x="0" y="0"/>
          <a:chExt cx="0" cy="0"/>
        </a:xfrm>
      </p:grpSpPr>
      <p:sp>
        <p:nvSpPr>
          <p:cNvPr id="704" name="Google Shape;704;p94"/>
          <p:cNvSpPr/>
          <p:nvPr/>
        </p:nvSpPr>
        <p:spPr>
          <a:xfrm>
            <a:off x="266700" y="1876450"/>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5" name="Google Shape;705;p94"/>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06" name="Google Shape;706;p94"/>
          <p:cNvSpPr/>
          <p:nvPr/>
        </p:nvSpPr>
        <p:spPr>
          <a:xfrm>
            <a:off x="20077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7" name="Google Shape;707;p94"/>
          <p:cNvSpPr/>
          <p:nvPr/>
        </p:nvSpPr>
        <p:spPr>
          <a:xfrm>
            <a:off x="374878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8" name="Google Shape;708;p94"/>
          <p:cNvSpPr/>
          <p:nvPr/>
        </p:nvSpPr>
        <p:spPr>
          <a:xfrm>
            <a:off x="54935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9" name="Google Shape;709;p94"/>
          <p:cNvSpPr/>
          <p:nvPr/>
        </p:nvSpPr>
        <p:spPr>
          <a:xfrm>
            <a:off x="723823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10" name="Google Shape;710;p94"/>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711" name="Google Shape;711;p94"/>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2" name="Google Shape;712;p94"/>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13" name="Google Shape;713;p94"/>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14" name="Google Shape;714;p94"/>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15" name="Google Shape;715;p94"/>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716" name="Google Shape;716;p94"/>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p:cSld name="CUSTOM_21">
    <p:bg>
      <p:bgPr>
        <a:solidFill>
          <a:schemeClr val="dk1"/>
        </a:solidFill>
      </p:bgPr>
    </p:bg>
    <p:spTree>
      <p:nvGrpSpPr>
        <p:cNvPr id="717" name="Shape 717"/>
        <p:cNvGrpSpPr/>
        <p:nvPr/>
      </p:nvGrpSpPr>
      <p:grpSpPr>
        <a:xfrm>
          <a:off x="0" y="0"/>
          <a:ext cx="0" cy="0"/>
          <a:chOff x="0" y="0"/>
          <a:chExt cx="0" cy="0"/>
        </a:xfrm>
      </p:grpSpPr>
      <p:pic>
        <p:nvPicPr>
          <p:cNvPr id="718" name="Google Shape;718;p95"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719" name="Google Shape;719;p95"/>
          <p:cNvSpPr/>
          <p:nvPr/>
        </p:nvSpPr>
        <p:spPr>
          <a:xfrm>
            <a:off x="266700"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20" name="Google Shape;720;p95"/>
          <p:cNvSpPr/>
          <p:nvPr/>
        </p:nvSpPr>
        <p:spPr>
          <a:xfrm>
            <a:off x="3171173"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21" name="Google Shape;721;p95"/>
          <p:cNvSpPr/>
          <p:nvPr/>
        </p:nvSpPr>
        <p:spPr>
          <a:xfrm>
            <a:off x="6075646"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22" name="Google Shape;722;p95"/>
          <p:cNvSpPr txBox="1"/>
          <p:nvPr>
            <p:ph type="title"/>
          </p:nvPr>
        </p:nvSpPr>
        <p:spPr>
          <a:xfrm>
            <a:off x="341350"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3" name="Google Shape;723;p95"/>
          <p:cNvSpPr txBox="1"/>
          <p:nvPr>
            <p:ph idx="2" type="title"/>
          </p:nvPr>
        </p:nvSpPr>
        <p:spPr>
          <a:xfrm>
            <a:off x="360875"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4" name="Google Shape;724;p95"/>
          <p:cNvSpPr txBox="1"/>
          <p:nvPr>
            <p:ph idx="3" type="title"/>
          </p:nvPr>
        </p:nvSpPr>
        <p:spPr>
          <a:xfrm>
            <a:off x="365275"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5" name="Google Shape;725;p95"/>
          <p:cNvSpPr txBox="1"/>
          <p:nvPr>
            <p:ph idx="4" type="title"/>
          </p:nvPr>
        </p:nvSpPr>
        <p:spPr>
          <a:xfrm>
            <a:off x="193425" y="411300"/>
            <a:ext cx="6881700" cy="870000"/>
          </a:xfrm>
          <a:prstGeom prst="rect">
            <a:avLst/>
          </a:prstGeom>
          <a:noFill/>
          <a:ln>
            <a:noFill/>
          </a:ln>
        </p:spPr>
        <p:txBody>
          <a:bodyPr anchorCtr="0" anchor="t" bIns="91425" lIns="91425" spcFirstLastPara="1" rIns="91425" wrap="square" tIns="91425">
            <a:noAutofit/>
          </a:bodyPr>
          <a:lstStyle>
            <a:lvl1pPr lvl="0" marR="0" algn="l">
              <a:lnSpc>
                <a:spcPct val="87133"/>
              </a:lnSpc>
              <a:spcBef>
                <a:spcPts val="0"/>
              </a:spcBef>
              <a:spcAft>
                <a:spcPts val="0"/>
              </a:spcAft>
              <a:buClr>
                <a:srgbClr val="000000"/>
              </a:buClr>
              <a:buSzPts val="3000"/>
              <a:buFont typeface="Arial"/>
              <a:buNone/>
              <a:defRPr sz="2800">
                <a:solidFill>
                  <a:schemeClr val="accent2"/>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726" name="Google Shape;726;p95"/>
          <p:cNvSpPr txBox="1"/>
          <p:nvPr>
            <p:ph idx="5" type="title"/>
          </p:nvPr>
        </p:nvSpPr>
        <p:spPr>
          <a:xfrm>
            <a:off x="3257313"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7" name="Google Shape;727;p95"/>
          <p:cNvSpPr txBox="1"/>
          <p:nvPr>
            <p:ph idx="6" type="title"/>
          </p:nvPr>
        </p:nvSpPr>
        <p:spPr>
          <a:xfrm>
            <a:off x="3276838"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8" name="Google Shape;728;p95"/>
          <p:cNvSpPr txBox="1"/>
          <p:nvPr>
            <p:ph idx="7" type="title"/>
          </p:nvPr>
        </p:nvSpPr>
        <p:spPr>
          <a:xfrm>
            <a:off x="3281238"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9" name="Google Shape;729;p95"/>
          <p:cNvSpPr txBox="1"/>
          <p:nvPr>
            <p:ph idx="8" type="title"/>
          </p:nvPr>
        </p:nvSpPr>
        <p:spPr>
          <a:xfrm>
            <a:off x="6173275"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30" name="Google Shape;730;p95"/>
          <p:cNvSpPr txBox="1"/>
          <p:nvPr>
            <p:ph idx="9" type="title"/>
          </p:nvPr>
        </p:nvSpPr>
        <p:spPr>
          <a:xfrm>
            <a:off x="6192800"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31" name="Google Shape;731;p95"/>
          <p:cNvSpPr txBox="1"/>
          <p:nvPr>
            <p:ph idx="13" type="title"/>
          </p:nvPr>
        </p:nvSpPr>
        <p:spPr>
          <a:xfrm>
            <a:off x="6197200"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Alt">
  <p:cSld name="CUSTOM_21_1">
    <p:bg>
      <p:bgPr>
        <a:solidFill>
          <a:srgbClr val="FFFFFF"/>
        </a:solidFill>
      </p:bgPr>
    </p:bg>
    <p:spTree>
      <p:nvGrpSpPr>
        <p:cNvPr id="732" name="Shape 732"/>
        <p:cNvGrpSpPr/>
        <p:nvPr/>
      </p:nvGrpSpPr>
      <p:grpSpPr>
        <a:xfrm>
          <a:off x="0" y="0"/>
          <a:ext cx="0" cy="0"/>
          <a:chOff x="0" y="0"/>
          <a:chExt cx="0" cy="0"/>
        </a:xfrm>
      </p:grpSpPr>
      <p:sp>
        <p:nvSpPr>
          <p:cNvPr id="733" name="Google Shape;733;p96"/>
          <p:cNvSpPr/>
          <p:nvPr/>
        </p:nvSpPr>
        <p:spPr>
          <a:xfrm>
            <a:off x="266700"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4" name="Google Shape;734;p96"/>
          <p:cNvSpPr/>
          <p:nvPr/>
        </p:nvSpPr>
        <p:spPr>
          <a:xfrm>
            <a:off x="3171173"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5" name="Google Shape;735;p96"/>
          <p:cNvSpPr/>
          <p:nvPr/>
        </p:nvSpPr>
        <p:spPr>
          <a:xfrm>
            <a:off x="6075646"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6" name="Google Shape;736;p96"/>
          <p:cNvSpPr txBox="1"/>
          <p:nvPr>
            <p:ph type="title"/>
          </p:nvPr>
        </p:nvSpPr>
        <p:spPr>
          <a:xfrm>
            <a:off x="341350"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7" name="Google Shape;737;p96"/>
          <p:cNvSpPr txBox="1"/>
          <p:nvPr>
            <p:ph idx="2" type="title"/>
          </p:nvPr>
        </p:nvSpPr>
        <p:spPr>
          <a:xfrm>
            <a:off x="360875"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8" name="Google Shape;738;p96"/>
          <p:cNvSpPr txBox="1"/>
          <p:nvPr>
            <p:ph idx="3" type="title"/>
          </p:nvPr>
        </p:nvSpPr>
        <p:spPr>
          <a:xfrm>
            <a:off x="365275"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9" name="Google Shape;739;p96"/>
          <p:cNvSpPr txBox="1"/>
          <p:nvPr>
            <p:ph idx="4" type="title"/>
          </p:nvPr>
        </p:nvSpPr>
        <p:spPr>
          <a:xfrm>
            <a:off x="193425" y="411300"/>
            <a:ext cx="6881700" cy="870000"/>
          </a:xfrm>
          <a:prstGeom prst="rect">
            <a:avLst/>
          </a:prstGeom>
          <a:noFill/>
          <a:ln>
            <a:noFill/>
          </a:ln>
        </p:spPr>
        <p:txBody>
          <a:bodyPr anchorCtr="0" anchor="t" bIns="91425" lIns="91425" spcFirstLastPara="1" rIns="91425" wrap="square" tIns="91425">
            <a:noAutofit/>
          </a:bodyPr>
          <a:lstStyle>
            <a:lvl1pPr lvl="0" marR="0" algn="l">
              <a:lnSpc>
                <a:spcPct val="87133"/>
              </a:lnSpc>
              <a:spcBef>
                <a:spcPts val="0"/>
              </a:spcBef>
              <a:spcAft>
                <a:spcPts val="0"/>
              </a:spcAft>
              <a:buClr>
                <a:srgbClr val="000000"/>
              </a:buClr>
              <a:buSzPts val="3000"/>
              <a:buFont typeface="Arial"/>
              <a:buNone/>
              <a:defRPr sz="2800">
                <a:solidFill>
                  <a:schemeClr val="dk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40" name="Google Shape;740;p96"/>
          <p:cNvSpPr txBox="1"/>
          <p:nvPr>
            <p:ph idx="5" type="title"/>
          </p:nvPr>
        </p:nvSpPr>
        <p:spPr>
          <a:xfrm>
            <a:off x="3257313"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1" name="Google Shape;741;p96"/>
          <p:cNvSpPr txBox="1"/>
          <p:nvPr>
            <p:ph idx="6" type="title"/>
          </p:nvPr>
        </p:nvSpPr>
        <p:spPr>
          <a:xfrm>
            <a:off x="3276838"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2" name="Google Shape;742;p96"/>
          <p:cNvSpPr txBox="1"/>
          <p:nvPr>
            <p:ph idx="7" type="title"/>
          </p:nvPr>
        </p:nvSpPr>
        <p:spPr>
          <a:xfrm>
            <a:off x="3281238"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3" name="Google Shape;743;p96"/>
          <p:cNvSpPr txBox="1"/>
          <p:nvPr>
            <p:ph idx="8" type="title"/>
          </p:nvPr>
        </p:nvSpPr>
        <p:spPr>
          <a:xfrm>
            <a:off x="6173275"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4" name="Google Shape;744;p96"/>
          <p:cNvSpPr txBox="1"/>
          <p:nvPr>
            <p:ph idx="9" type="title"/>
          </p:nvPr>
        </p:nvSpPr>
        <p:spPr>
          <a:xfrm>
            <a:off x="6192800"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5" name="Google Shape;745;p96"/>
          <p:cNvSpPr txBox="1"/>
          <p:nvPr>
            <p:ph idx="13" type="title"/>
          </p:nvPr>
        </p:nvSpPr>
        <p:spPr>
          <a:xfrm>
            <a:off x="6197200"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46" name="Google Shape;746;p9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Marigold">
  <p:cSld name="CUSTOM_21_1_1">
    <p:bg>
      <p:bgPr>
        <a:solidFill>
          <a:srgbClr val="FFFFFF"/>
        </a:solidFill>
      </p:bgPr>
    </p:bg>
    <p:spTree>
      <p:nvGrpSpPr>
        <p:cNvPr id="747" name="Shape 747"/>
        <p:cNvGrpSpPr/>
        <p:nvPr/>
      </p:nvGrpSpPr>
      <p:grpSpPr>
        <a:xfrm>
          <a:off x="0" y="0"/>
          <a:ext cx="0" cy="0"/>
          <a:chOff x="0" y="0"/>
          <a:chExt cx="0" cy="0"/>
        </a:xfrm>
      </p:grpSpPr>
      <p:sp>
        <p:nvSpPr>
          <p:cNvPr id="748" name="Google Shape;748;p97"/>
          <p:cNvSpPr/>
          <p:nvPr/>
        </p:nvSpPr>
        <p:spPr>
          <a:xfrm>
            <a:off x="266700"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49" name="Google Shape;749;p97"/>
          <p:cNvSpPr/>
          <p:nvPr/>
        </p:nvSpPr>
        <p:spPr>
          <a:xfrm>
            <a:off x="3171173"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50" name="Google Shape;750;p97"/>
          <p:cNvSpPr/>
          <p:nvPr/>
        </p:nvSpPr>
        <p:spPr>
          <a:xfrm>
            <a:off x="6075646"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51" name="Google Shape;751;p97"/>
          <p:cNvSpPr txBox="1"/>
          <p:nvPr>
            <p:ph type="title"/>
          </p:nvPr>
        </p:nvSpPr>
        <p:spPr>
          <a:xfrm>
            <a:off x="341350"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2" name="Google Shape;752;p97"/>
          <p:cNvSpPr txBox="1"/>
          <p:nvPr>
            <p:ph idx="2" type="title"/>
          </p:nvPr>
        </p:nvSpPr>
        <p:spPr>
          <a:xfrm>
            <a:off x="360875"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3" name="Google Shape;753;p97"/>
          <p:cNvSpPr txBox="1"/>
          <p:nvPr>
            <p:ph idx="3" type="title"/>
          </p:nvPr>
        </p:nvSpPr>
        <p:spPr>
          <a:xfrm>
            <a:off x="365275"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4" name="Google Shape;754;p97"/>
          <p:cNvSpPr txBox="1"/>
          <p:nvPr>
            <p:ph idx="4" type="title"/>
          </p:nvPr>
        </p:nvSpPr>
        <p:spPr>
          <a:xfrm>
            <a:off x="193425" y="411300"/>
            <a:ext cx="6881700" cy="870000"/>
          </a:xfrm>
          <a:prstGeom prst="rect">
            <a:avLst/>
          </a:prstGeom>
          <a:noFill/>
          <a:ln>
            <a:noFill/>
          </a:ln>
        </p:spPr>
        <p:txBody>
          <a:bodyPr anchorCtr="0" anchor="t" bIns="91425" lIns="91425" spcFirstLastPara="1" rIns="91425" wrap="square" tIns="91425">
            <a:noAutofit/>
          </a:bodyPr>
          <a:lstStyle>
            <a:lvl1pPr lvl="0" marR="0" algn="l">
              <a:lnSpc>
                <a:spcPct val="87133"/>
              </a:lnSpc>
              <a:spcBef>
                <a:spcPts val="0"/>
              </a:spcBef>
              <a:spcAft>
                <a:spcPts val="0"/>
              </a:spcAft>
              <a:buClr>
                <a:srgbClr val="000000"/>
              </a:buClr>
              <a:buSzPts val="3000"/>
              <a:buFont typeface="Arial"/>
              <a:buNone/>
              <a:defRPr sz="2800">
                <a:solidFill>
                  <a:srgbClr val="09282A"/>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Clr>
                <a:srgbClr val="09282A"/>
              </a:buClr>
              <a:buSzPts val="2800"/>
              <a:buNone/>
              <a:defRPr>
                <a:solidFill>
                  <a:srgbClr val="09282A"/>
                </a:solidFill>
              </a:defRPr>
            </a:lvl2pPr>
            <a:lvl3pPr lvl="2" algn="ctr">
              <a:lnSpc>
                <a:spcPct val="100000"/>
              </a:lnSpc>
              <a:spcBef>
                <a:spcPts val="0"/>
              </a:spcBef>
              <a:spcAft>
                <a:spcPts val="0"/>
              </a:spcAft>
              <a:buClr>
                <a:srgbClr val="09282A"/>
              </a:buClr>
              <a:buSzPts val="2800"/>
              <a:buNone/>
              <a:defRPr>
                <a:solidFill>
                  <a:srgbClr val="09282A"/>
                </a:solidFill>
              </a:defRPr>
            </a:lvl3pPr>
            <a:lvl4pPr lvl="3" algn="ctr">
              <a:lnSpc>
                <a:spcPct val="100000"/>
              </a:lnSpc>
              <a:spcBef>
                <a:spcPts val="0"/>
              </a:spcBef>
              <a:spcAft>
                <a:spcPts val="0"/>
              </a:spcAft>
              <a:buClr>
                <a:srgbClr val="09282A"/>
              </a:buClr>
              <a:buSzPts val="2800"/>
              <a:buNone/>
              <a:defRPr>
                <a:solidFill>
                  <a:srgbClr val="09282A"/>
                </a:solidFill>
              </a:defRPr>
            </a:lvl4pPr>
            <a:lvl5pPr lvl="4" algn="ctr">
              <a:lnSpc>
                <a:spcPct val="100000"/>
              </a:lnSpc>
              <a:spcBef>
                <a:spcPts val="0"/>
              </a:spcBef>
              <a:spcAft>
                <a:spcPts val="0"/>
              </a:spcAft>
              <a:buClr>
                <a:srgbClr val="09282A"/>
              </a:buClr>
              <a:buSzPts val="2800"/>
              <a:buNone/>
              <a:defRPr>
                <a:solidFill>
                  <a:srgbClr val="09282A"/>
                </a:solidFill>
              </a:defRPr>
            </a:lvl5pPr>
            <a:lvl6pPr lvl="5" algn="ctr">
              <a:lnSpc>
                <a:spcPct val="100000"/>
              </a:lnSpc>
              <a:spcBef>
                <a:spcPts val="0"/>
              </a:spcBef>
              <a:spcAft>
                <a:spcPts val="0"/>
              </a:spcAft>
              <a:buClr>
                <a:srgbClr val="09282A"/>
              </a:buClr>
              <a:buSzPts val="2800"/>
              <a:buNone/>
              <a:defRPr>
                <a:solidFill>
                  <a:srgbClr val="09282A"/>
                </a:solidFill>
              </a:defRPr>
            </a:lvl6pPr>
            <a:lvl7pPr lvl="6" algn="ctr">
              <a:lnSpc>
                <a:spcPct val="100000"/>
              </a:lnSpc>
              <a:spcBef>
                <a:spcPts val="0"/>
              </a:spcBef>
              <a:spcAft>
                <a:spcPts val="0"/>
              </a:spcAft>
              <a:buClr>
                <a:srgbClr val="09282A"/>
              </a:buClr>
              <a:buSzPts val="2800"/>
              <a:buNone/>
              <a:defRPr>
                <a:solidFill>
                  <a:srgbClr val="09282A"/>
                </a:solidFill>
              </a:defRPr>
            </a:lvl7pPr>
            <a:lvl8pPr lvl="7" algn="ctr">
              <a:lnSpc>
                <a:spcPct val="100000"/>
              </a:lnSpc>
              <a:spcBef>
                <a:spcPts val="0"/>
              </a:spcBef>
              <a:spcAft>
                <a:spcPts val="0"/>
              </a:spcAft>
              <a:buClr>
                <a:srgbClr val="09282A"/>
              </a:buClr>
              <a:buSzPts val="2800"/>
              <a:buNone/>
              <a:defRPr>
                <a:solidFill>
                  <a:srgbClr val="09282A"/>
                </a:solidFill>
              </a:defRPr>
            </a:lvl8pPr>
            <a:lvl9pPr lvl="8" algn="ctr">
              <a:lnSpc>
                <a:spcPct val="100000"/>
              </a:lnSpc>
              <a:spcBef>
                <a:spcPts val="0"/>
              </a:spcBef>
              <a:spcAft>
                <a:spcPts val="0"/>
              </a:spcAft>
              <a:buClr>
                <a:srgbClr val="09282A"/>
              </a:buClr>
              <a:buSzPts val="2800"/>
              <a:buNone/>
              <a:defRPr>
                <a:solidFill>
                  <a:srgbClr val="09282A"/>
                </a:solidFill>
              </a:defRPr>
            </a:lvl9pPr>
          </a:lstStyle>
          <a:p/>
        </p:txBody>
      </p:sp>
      <p:sp>
        <p:nvSpPr>
          <p:cNvPr id="755" name="Google Shape;755;p97"/>
          <p:cNvSpPr txBox="1"/>
          <p:nvPr>
            <p:ph idx="5" type="title"/>
          </p:nvPr>
        </p:nvSpPr>
        <p:spPr>
          <a:xfrm>
            <a:off x="3257313"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6" name="Google Shape;756;p97"/>
          <p:cNvSpPr txBox="1"/>
          <p:nvPr>
            <p:ph idx="6" type="title"/>
          </p:nvPr>
        </p:nvSpPr>
        <p:spPr>
          <a:xfrm>
            <a:off x="3276838"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7" name="Google Shape;757;p97"/>
          <p:cNvSpPr txBox="1"/>
          <p:nvPr>
            <p:ph idx="7" type="title"/>
          </p:nvPr>
        </p:nvSpPr>
        <p:spPr>
          <a:xfrm>
            <a:off x="3281238"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8" name="Google Shape;758;p97"/>
          <p:cNvSpPr txBox="1"/>
          <p:nvPr>
            <p:ph idx="8" type="title"/>
          </p:nvPr>
        </p:nvSpPr>
        <p:spPr>
          <a:xfrm>
            <a:off x="6173275"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9" name="Google Shape;759;p97"/>
          <p:cNvSpPr txBox="1"/>
          <p:nvPr>
            <p:ph idx="9" type="title"/>
          </p:nvPr>
        </p:nvSpPr>
        <p:spPr>
          <a:xfrm>
            <a:off x="6192800"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60" name="Google Shape;760;p97"/>
          <p:cNvSpPr txBox="1"/>
          <p:nvPr>
            <p:ph idx="13" type="title"/>
          </p:nvPr>
        </p:nvSpPr>
        <p:spPr>
          <a:xfrm>
            <a:off x="6197200"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pic>
        <p:nvPicPr>
          <p:cNvPr id="761" name="Google Shape;761;p9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22">
    <p:bg>
      <p:bgPr>
        <a:solidFill>
          <a:schemeClr val="dk1"/>
        </a:solidFill>
      </p:bgPr>
    </p:bg>
    <p:spTree>
      <p:nvGrpSpPr>
        <p:cNvPr id="762" name="Shape 762"/>
        <p:cNvGrpSpPr/>
        <p:nvPr/>
      </p:nvGrpSpPr>
      <p:grpSpPr>
        <a:xfrm>
          <a:off x="0" y="0"/>
          <a:ext cx="0" cy="0"/>
          <a:chOff x="0" y="0"/>
          <a:chExt cx="0" cy="0"/>
        </a:xfrm>
      </p:grpSpPr>
      <p:sp>
        <p:nvSpPr>
          <p:cNvPr id="763" name="Google Shape;763;p98"/>
          <p:cNvSpPr txBox="1"/>
          <p:nvPr>
            <p:ph type="title"/>
          </p:nvPr>
        </p:nvSpPr>
        <p:spPr>
          <a:xfrm>
            <a:off x="1098375" y="1412700"/>
            <a:ext cx="6997500" cy="2318100"/>
          </a:xfrm>
          <a:prstGeom prst="rect">
            <a:avLst/>
          </a:prstGeom>
          <a:noFill/>
          <a:ln>
            <a:noFill/>
          </a:ln>
        </p:spPr>
        <p:txBody>
          <a:bodyPr anchorCtr="0" anchor="ctr" bIns="91425" lIns="91425" spcFirstLastPara="1" rIns="91425" wrap="square" tIns="91425">
            <a:noAutofit/>
          </a:bodyPr>
          <a:lstStyle>
            <a:lvl1pPr lvl="0" marR="0" algn="ctr">
              <a:lnSpc>
                <a:spcPct val="87133"/>
              </a:lnSpc>
              <a:spcBef>
                <a:spcPts val="0"/>
              </a:spcBef>
              <a:spcAft>
                <a:spcPts val="0"/>
              </a:spcAft>
              <a:buClr>
                <a:srgbClr val="000000"/>
              </a:buClr>
              <a:buSzPts val="3000"/>
              <a:buFont typeface="Arial"/>
              <a:buNone/>
              <a:defRPr sz="6000">
                <a:solidFill>
                  <a:schemeClr val="lt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io Close">
  <p:cSld name="CUSTOM_23">
    <p:bg>
      <p:bgPr>
        <a:solidFill>
          <a:schemeClr val="dk1"/>
        </a:solidFill>
      </p:bgPr>
    </p:bg>
    <p:spTree>
      <p:nvGrpSpPr>
        <p:cNvPr id="764" name="Shape 764"/>
        <p:cNvGrpSpPr/>
        <p:nvPr/>
      </p:nvGrpSpPr>
      <p:grpSpPr>
        <a:xfrm>
          <a:off x="0" y="0"/>
          <a:ext cx="0" cy="0"/>
          <a:chOff x="0" y="0"/>
          <a:chExt cx="0" cy="0"/>
        </a:xfrm>
      </p:grpSpPr>
      <p:pic>
        <p:nvPicPr>
          <p:cNvPr id="765" name="Google Shape;765;p99"/>
          <p:cNvPicPr preferRelativeResize="0"/>
          <p:nvPr/>
        </p:nvPicPr>
        <p:blipFill rotWithShape="1">
          <a:blip r:embed="rId2">
            <a:alphaModFix/>
          </a:blip>
          <a:srcRect b="0" l="0" r="0" t="0"/>
          <a:stretch/>
        </p:blipFill>
        <p:spPr>
          <a:xfrm>
            <a:off x="2587375" y="2142999"/>
            <a:ext cx="3969251" cy="7516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Crimson">
  <p:cSld name="CUSTOM_3_1">
    <p:bg>
      <p:bgPr>
        <a:blipFill>
          <a:blip r:embed="rId2">
            <a:alphaModFix/>
          </a:blip>
          <a:stretch>
            <a:fillRect/>
          </a:stretch>
        </a:blipFill>
      </p:bgPr>
    </p:bg>
    <p:spTree>
      <p:nvGrpSpPr>
        <p:cNvPr id="59" name="Shape 59"/>
        <p:cNvGrpSpPr/>
        <p:nvPr/>
      </p:nvGrpSpPr>
      <p:grpSpPr>
        <a:xfrm>
          <a:off x="0" y="0"/>
          <a:ext cx="0" cy="0"/>
          <a:chOff x="0" y="0"/>
          <a:chExt cx="0" cy="0"/>
        </a:xfrm>
      </p:grpSpPr>
      <p:pic>
        <p:nvPicPr>
          <p:cNvPr id="60" name="Google Shape;60;p28" title="Personio Wordmark_Black.png"/>
          <p:cNvPicPr preferRelativeResize="0"/>
          <p:nvPr/>
        </p:nvPicPr>
        <p:blipFill rotWithShape="1">
          <a:blip r:embed="rId3">
            <a:alphaModFix/>
          </a:blip>
          <a:srcRect b="0" l="0" r="0" t="0"/>
          <a:stretch/>
        </p:blipFill>
        <p:spPr>
          <a:xfrm>
            <a:off x="7906310" y="4685705"/>
            <a:ext cx="964976" cy="182725"/>
          </a:xfrm>
          <a:prstGeom prst="rect">
            <a:avLst/>
          </a:prstGeom>
          <a:noFill/>
          <a:ln>
            <a:noFill/>
          </a:ln>
        </p:spPr>
      </p:pic>
      <p:sp>
        <p:nvSpPr>
          <p:cNvPr id="61" name="Google Shape;61;p28"/>
          <p:cNvSpPr txBox="1"/>
          <p:nvPr>
            <p:ph type="title"/>
          </p:nvPr>
        </p:nvSpPr>
        <p:spPr>
          <a:xfrm>
            <a:off x="253825" y="2427997"/>
            <a:ext cx="8369100" cy="15270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rgbClr val="320F3D"/>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 name="Google Shape;62;p28"/>
          <p:cNvSpPr/>
          <p:nvPr>
            <p:ph idx="2" type="pic"/>
          </p:nvPr>
        </p:nvSpPr>
        <p:spPr>
          <a:xfrm>
            <a:off x="253818" y="304735"/>
            <a:ext cx="267600" cy="267600"/>
          </a:xfrm>
          <a:prstGeom prst="ellipse">
            <a:avLst/>
          </a:prstGeom>
          <a:noFill/>
          <a:ln>
            <a:noFill/>
          </a:ln>
        </p:spPr>
      </p:sp>
      <p:sp>
        <p:nvSpPr>
          <p:cNvPr id="63" name="Google Shape;63;p28"/>
          <p:cNvSpPr/>
          <p:nvPr>
            <p:ph idx="3" type="pic"/>
          </p:nvPr>
        </p:nvSpPr>
        <p:spPr>
          <a:xfrm>
            <a:off x="450593" y="307385"/>
            <a:ext cx="267600" cy="267600"/>
          </a:xfrm>
          <a:prstGeom prst="ellipse">
            <a:avLst/>
          </a:prstGeom>
          <a:noFill/>
          <a:ln>
            <a:noFill/>
          </a:ln>
        </p:spPr>
      </p:sp>
      <p:sp>
        <p:nvSpPr>
          <p:cNvPr id="64" name="Google Shape;64;p28"/>
          <p:cNvSpPr/>
          <p:nvPr>
            <p:ph idx="4" type="pic"/>
          </p:nvPr>
        </p:nvSpPr>
        <p:spPr>
          <a:xfrm>
            <a:off x="645693" y="307385"/>
            <a:ext cx="267600" cy="267600"/>
          </a:xfrm>
          <a:prstGeom prst="ellipse">
            <a:avLst/>
          </a:prstGeom>
          <a:noFill/>
          <a:ln>
            <a:noFill/>
          </a:ln>
        </p:spPr>
      </p:sp>
      <p:sp>
        <p:nvSpPr>
          <p:cNvPr id="65" name="Google Shape;65;p28"/>
          <p:cNvSpPr txBox="1"/>
          <p:nvPr>
            <p:ph idx="1"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6" name="Google Shape;66;p28"/>
          <p:cNvSpPr txBox="1"/>
          <p:nvPr>
            <p:ph idx="5" type="subTitle"/>
          </p:nvPr>
        </p:nvSpPr>
        <p:spPr>
          <a:xfrm>
            <a:off x="253829" y="3954993"/>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DEFAULT">
    <p:bg>
      <p:bgPr>
        <a:solidFill>
          <a:srgbClr val="FFFFFF"/>
        </a:solidFill>
      </p:bgPr>
    </p:bg>
    <p:spTree>
      <p:nvGrpSpPr>
        <p:cNvPr id="766" name="Shape 766"/>
        <p:cNvGrpSpPr/>
        <p:nvPr/>
      </p:nvGrpSpPr>
      <p:grpSpPr>
        <a:xfrm>
          <a:off x="0" y="0"/>
          <a:ext cx="0" cy="0"/>
          <a:chOff x="0" y="0"/>
          <a:chExt cx="0" cy="0"/>
        </a:xfrm>
      </p:grpSpPr>
      <p:pic>
        <p:nvPicPr>
          <p:cNvPr id="767" name="Google Shape;767;p100"/>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Autumn">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29"/>
          <p:cNvSpPr txBox="1"/>
          <p:nvPr>
            <p:ph type="title"/>
          </p:nvPr>
        </p:nvSpPr>
        <p:spPr>
          <a:xfrm>
            <a:off x="253825" y="2427996"/>
            <a:ext cx="8369100" cy="15861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69" name="Google Shape;69;p29"/>
          <p:cNvSpPr/>
          <p:nvPr>
            <p:ph idx="2" type="pic"/>
          </p:nvPr>
        </p:nvSpPr>
        <p:spPr>
          <a:xfrm>
            <a:off x="253818" y="304735"/>
            <a:ext cx="267600" cy="267600"/>
          </a:xfrm>
          <a:prstGeom prst="ellipse">
            <a:avLst/>
          </a:prstGeom>
          <a:noFill/>
          <a:ln>
            <a:noFill/>
          </a:ln>
        </p:spPr>
      </p:sp>
      <p:sp>
        <p:nvSpPr>
          <p:cNvPr id="70" name="Google Shape;70;p29"/>
          <p:cNvSpPr/>
          <p:nvPr>
            <p:ph idx="3" type="pic"/>
          </p:nvPr>
        </p:nvSpPr>
        <p:spPr>
          <a:xfrm>
            <a:off x="450593" y="307385"/>
            <a:ext cx="267600" cy="267600"/>
          </a:xfrm>
          <a:prstGeom prst="ellipse">
            <a:avLst/>
          </a:prstGeom>
          <a:noFill/>
          <a:ln>
            <a:noFill/>
          </a:ln>
        </p:spPr>
      </p:sp>
      <p:sp>
        <p:nvSpPr>
          <p:cNvPr id="71" name="Google Shape;71;p29"/>
          <p:cNvSpPr/>
          <p:nvPr>
            <p:ph idx="4" type="pic"/>
          </p:nvPr>
        </p:nvSpPr>
        <p:spPr>
          <a:xfrm>
            <a:off x="645693" y="307385"/>
            <a:ext cx="267600" cy="267600"/>
          </a:xfrm>
          <a:prstGeom prst="ellipse">
            <a:avLst/>
          </a:prstGeom>
          <a:noFill/>
          <a:ln>
            <a:noFill/>
          </a:ln>
        </p:spPr>
      </p:sp>
      <p:sp>
        <p:nvSpPr>
          <p:cNvPr id="72" name="Google Shape;72;p29"/>
          <p:cNvSpPr txBox="1"/>
          <p:nvPr>
            <p:ph idx="1"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pic>
        <p:nvPicPr>
          <p:cNvPr id="73" name="Google Shape;73;p29" title="Vector.png"/>
          <p:cNvPicPr preferRelativeResize="0"/>
          <p:nvPr/>
        </p:nvPicPr>
        <p:blipFill rotWithShape="1">
          <a:blip r:embed="rId3">
            <a:alphaModFix/>
          </a:blip>
          <a:srcRect b="0" l="0" r="0" t="0"/>
          <a:stretch/>
        </p:blipFill>
        <p:spPr>
          <a:xfrm>
            <a:off x="7905379" y="4682618"/>
            <a:ext cx="972701" cy="185950"/>
          </a:xfrm>
          <a:prstGeom prst="rect">
            <a:avLst/>
          </a:prstGeom>
          <a:noFill/>
          <a:ln>
            <a:noFill/>
          </a:ln>
        </p:spPr>
      </p:pic>
      <p:sp>
        <p:nvSpPr>
          <p:cNvPr id="74" name="Google Shape;74;p29"/>
          <p:cNvSpPr txBox="1"/>
          <p:nvPr>
            <p:ph idx="5" type="subTitle"/>
          </p:nvPr>
        </p:nvSpPr>
        <p:spPr>
          <a:xfrm>
            <a:off x="253829" y="395961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1"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1pPr>
            <a:lvl2pPr lvl="1"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2pPr>
            <a:lvl3pPr lvl="2"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3pPr>
            <a:lvl4pPr lvl="3"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4pPr>
            <a:lvl5pPr lvl="4"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5pPr>
            <a:lvl6pPr lvl="5"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6pPr>
            <a:lvl7pPr lvl="6"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7pPr>
            <a:lvl8pPr lvl="7"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8pPr>
            <a:lvl9pPr lvl="8"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5"/>
              </a:buClr>
              <a:buSzPts val="1800"/>
              <a:buFont typeface="Inter Tight Medium"/>
              <a:buChar char="●"/>
              <a:defRPr b="0" i="0" sz="1800" u="none" cap="none" strike="noStrike">
                <a:solidFill>
                  <a:schemeClr val="accent5"/>
                </a:solidFill>
                <a:latin typeface="Inter Tight Medium"/>
                <a:ea typeface="Inter Tight Medium"/>
                <a:cs typeface="Inter Tight Medium"/>
                <a:sym typeface="Inter Tight Medium"/>
              </a:defRPr>
            </a:lvl1pPr>
            <a:lvl2pPr indent="-317500" lvl="1" marL="9144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2pPr>
            <a:lvl3pPr indent="-317500" lvl="2" marL="13716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3pPr>
            <a:lvl4pPr indent="-317500" lvl="3" marL="18288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4pPr>
            <a:lvl5pPr indent="-317500" lvl="4" marL="22860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5pPr>
            <a:lvl6pPr indent="-317500" lvl="5" marL="27432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6pPr>
            <a:lvl7pPr indent="-317500" lvl="6" marL="32004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7pPr>
            <a:lvl8pPr indent="-317500" lvl="7" marL="36576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8pPr>
            <a:lvl9pPr indent="-317500" lvl="8" marL="41148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omments" Target="../comments/comment4.xml"/><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omments" Target="../comments/comment5.xml"/><Relationship Id="rId4" Type="http://schemas.openxmlformats.org/officeDocument/2006/relationships/image" Target="../media/image35.png"/><Relationship Id="rId5"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1" title="Background Textures.png"/>
          <p:cNvPicPr preferRelativeResize="0"/>
          <p:nvPr/>
        </p:nvPicPr>
        <p:blipFill rotWithShape="1">
          <a:blip r:embed="rId3">
            <a:alphaModFix/>
          </a:blip>
          <a:srcRect b="63113" l="0" r="0" t="0"/>
          <a:stretch/>
        </p:blipFill>
        <p:spPr>
          <a:xfrm>
            <a:off x="0" y="0"/>
            <a:ext cx="9144000" cy="5143501"/>
          </a:xfrm>
          <a:prstGeom prst="rect">
            <a:avLst/>
          </a:prstGeom>
          <a:noFill/>
          <a:ln>
            <a:noFill/>
          </a:ln>
        </p:spPr>
      </p:pic>
      <p:sp>
        <p:nvSpPr>
          <p:cNvPr id="774" name="Google Shape;774;p1"/>
          <p:cNvSpPr txBox="1"/>
          <p:nvPr/>
        </p:nvSpPr>
        <p:spPr>
          <a:xfrm>
            <a:off x="10139070" y="342900"/>
            <a:ext cx="8229600" cy="140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latin typeface="Calibri"/>
              <a:ea typeface="Calibri"/>
              <a:cs typeface="Calibri"/>
              <a:sym typeface="Calibri"/>
            </a:endParaRPr>
          </a:p>
        </p:txBody>
      </p:sp>
      <p:sp>
        <p:nvSpPr>
          <p:cNvPr id="775" name="Google Shape;775;p1"/>
          <p:cNvSpPr txBox="1"/>
          <p:nvPr/>
        </p:nvSpPr>
        <p:spPr>
          <a:xfrm>
            <a:off x="3962400" y="4632224"/>
            <a:ext cx="4984900" cy="33851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nl-NL" sz="1600" u="none" cap="none" strike="noStrike">
                <a:solidFill>
                  <a:schemeClr val="dk1"/>
                </a:solidFill>
                <a:latin typeface="Inter Tight Medium"/>
                <a:ea typeface="Inter Tight Medium"/>
                <a:cs typeface="Inter Tight Medium"/>
                <a:sym typeface="Inter Tight Medium"/>
              </a:rPr>
              <a:t>Belangrijke statistieken die HR-leiders nodig hebben</a:t>
            </a:r>
            <a:endParaRPr b="0" i="0" sz="1600" u="none" cap="none" strike="noStrike">
              <a:solidFill>
                <a:srgbClr val="000000"/>
              </a:solidFill>
              <a:latin typeface="Inter Tight Medium"/>
              <a:ea typeface="Inter Tight Medium"/>
              <a:cs typeface="Inter Tight Medium"/>
              <a:sym typeface="Inter Tight Medium"/>
            </a:endParaRPr>
          </a:p>
        </p:txBody>
      </p:sp>
      <p:sp>
        <p:nvSpPr>
          <p:cNvPr id="776" name="Google Shape;776;p1"/>
          <p:cNvSpPr txBox="1"/>
          <p:nvPr/>
        </p:nvSpPr>
        <p:spPr>
          <a:xfrm>
            <a:off x="973650" y="1559725"/>
            <a:ext cx="7196700" cy="713100"/>
          </a:xfrm>
          <a:prstGeom prst="rect">
            <a:avLst/>
          </a:prstGeom>
          <a:noFill/>
          <a:ln>
            <a:noFill/>
          </a:ln>
        </p:spPr>
        <p:txBody>
          <a:bodyPr anchorCtr="0" anchor="b" bIns="91425" lIns="91425" spcFirstLastPara="1" rIns="91425" wrap="square" tIns="91425">
            <a:noAutofit/>
          </a:bodyPr>
          <a:lstStyle/>
          <a:p>
            <a:pPr indent="0" lvl="0" marL="0" marR="0" rtl="0" algn="ctr">
              <a:lnSpc>
                <a:spcPct val="80000"/>
              </a:lnSpc>
              <a:spcBef>
                <a:spcPts val="0"/>
              </a:spcBef>
              <a:spcAft>
                <a:spcPts val="0"/>
              </a:spcAft>
              <a:buClr>
                <a:srgbClr val="000000"/>
              </a:buClr>
              <a:buSzPts val="4000"/>
              <a:buFont typeface="Arial"/>
              <a:buNone/>
            </a:pPr>
            <a:r>
              <a:rPr b="0" i="0" lang="nl-NL" sz="4000" u="none" cap="none" strike="noStrike">
                <a:solidFill>
                  <a:srgbClr val="FFF7EB"/>
                </a:solidFill>
                <a:latin typeface="Inter Tight SemiBold"/>
                <a:ea typeface="Inter Tight SemiBold"/>
                <a:cs typeface="Inter Tight SemiBold"/>
                <a:sym typeface="Inter Tight SemiBold"/>
              </a:rPr>
              <a:t>Workforce Pulse 2025</a:t>
            </a:r>
            <a:endParaRPr b="0" i="0" sz="4000" u="none" cap="none" strike="noStrike">
              <a:solidFill>
                <a:srgbClr val="FFF7EB"/>
              </a:solidFill>
              <a:latin typeface="Inter Tight SemiBold"/>
              <a:ea typeface="Inter Tight SemiBold"/>
              <a:cs typeface="Inter Tight SemiBold"/>
              <a:sym typeface="Inter Tight SemiBold"/>
            </a:endParaRPr>
          </a:p>
        </p:txBody>
      </p:sp>
      <p:sp>
        <p:nvSpPr>
          <p:cNvPr id="777" name="Google Shape;777;p1"/>
          <p:cNvSpPr txBox="1"/>
          <p:nvPr/>
        </p:nvSpPr>
        <p:spPr>
          <a:xfrm>
            <a:off x="387450" y="2162200"/>
            <a:ext cx="8369400" cy="1263600"/>
          </a:xfrm>
          <a:prstGeom prst="rect">
            <a:avLst/>
          </a:prstGeom>
          <a:noFill/>
          <a:ln>
            <a:noFill/>
          </a:ln>
        </p:spPr>
        <p:txBody>
          <a:bodyPr anchorCtr="0" anchor="t" bIns="91425" lIns="91425" spcFirstLastPara="1" rIns="91425" wrap="square" tIns="91425">
            <a:noAutofit/>
          </a:bodyPr>
          <a:lstStyle/>
          <a:p>
            <a:pPr indent="0" lvl="0" marL="0" marR="0" rtl="0" algn="ctr">
              <a:lnSpc>
                <a:spcPct val="97142"/>
              </a:lnSpc>
              <a:spcBef>
                <a:spcPts val="0"/>
              </a:spcBef>
              <a:spcAft>
                <a:spcPts val="0"/>
              </a:spcAft>
              <a:buClr>
                <a:srgbClr val="000000"/>
              </a:buClr>
              <a:buSzPts val="4000"/>
              <a:buFont typeface="Arial"/>
              <a:buNone/>
            </a:pPr>
            <a:r>
              <a:rPr lang="nl-NL" sz="4000">
                <a:solidFill>
                  <a:schemeClr val="dk1"/>
                </a:solidFill>
                <a:latin typeface="Inter Tight SemiBold"/>
                <a:ea typeface="Inter Tight SemiBold"/>
                <a:cs typeface="Inter Tight SemiBold"/>
                <a:sym typeface="Inter Tight SemiBold"/>
              </a:rPr>
              <a:t>S</a:t>
            </a:r>
            <a:r>
              <a:rPr b="0" i="0" lang="nl-NL" sz="4000" u="none" cap="none" strike="noStrike">
                <a:solidFill>
                  <a:schemeClr val="dk1"/>
                </a:solidFill>
                <a:latin typeface="Inter Tight SemiBold"/>
                <a:ea typeface="Inter Tight SemiBold"/>
                <a:cs typeface="Inter Tight SemiBold"/>
                <a:sym typeface="Inter Tight SemiBold"/>
              </a:rPr>
              <a:t>limmere beslissingen voor het werk van de toekomst</a:t>
            </a:r>
            <a:endParaRPr b="0" i="0" sz="4000" u="none" cap="none" strike="noStrike">
              <a:solidFill>
                <a:schemeClr val="dk1"/>
              </a:solidFill>
              <a:latin typeface="Inter Tight SemiBold"/>
              <a:ea typeface="Inter Tight SemiBold"/>
              <a:cs typeface="Inter Tight SemiBold"/>
              <a:sym typeface="Inter Tight SemiBold"/>
            </a:endParaRPr>
          </a:p>
        </p:txBody>
      </p:sp>
      <p:sp>
        <p:nvSpPr>
          <p:cNvPr id="778" name="Google Shape;778;p1"/>
          <p:cNvSpPr txBox="1"/>
          <p:nvPr/>
        </p:nvSpPr>
        <p:spPr>
          <a:xfrm>
            <a:off x="107525" y="4332350"/>
            <a:ext cx="3000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chemeClr val="dk1"/>
                </a:solidFill>
                <a:latin typeface="Inter Tight Medium"/>
                <a:ea typeface="Inter Tight Medium"/>
                <a:cs typeface="Inter Tight Medium"/>
                <a:sym typeface="Inter Tight Medium"/>
              </a:rPr>
              <a:t>Presentator:</a:t>
            </a:r>
            <a:endParaRPr b="0" i="0" sz="1600" u="none" cap="none" strike="noStrike">
              <a:solidFill>
                <a:schemeClr val="dk1"/>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chemeClr val="dk1"/>
                </a:solidFill>
                <a:latin typeface="Inter Tight Medium"/>
                <a:ea typeface="Inter Tight Medium"/>
                <a:cs typeface="Inter Tight Medium"/>
                <a:sym typeface="Inter Tight Medium"/>
              </a:rPr>
              <a:t>Datum: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97" name="Shape 997"/>
        <p:cNvGrpSpPr/>
        <p:nvPr/>
      </p:nvGrpSpPr>
      <p:grpSpPr>
        <a:xfrm>
          <a:off x="0" y="0"/>
          <a:ext cx="0" cy="0"/>
          <a:chOff x="0" y="0"/>
          <a:chExt cx="0" cy="0"/>
        </a:xfrm>
      </p:grpSpPr>
      <p:sp>
        <p:nvSpPr>
          <p:cNvPr id="998" name="Google Shape;998;p10"/>
          <p:cNvSpPr/>
          <p:nvPr/>
        </p:nvSpPr>
        <p:spPr>
          <a:xfrm>
            <a:off x="2504325" y="877825"/>
            <a:ext cx="62775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999" name="Google Shape;999;p10"/>
          <p:cNvSpPr/>
          <p:nvPr/>
        </p:nvSpPr>
        <p:spPr>
          <a:xfrm>
            <a:off x="2644353" y="1325252"/>
            <a:ext cx="32823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00" name="Google Shape;1000;p10"/>
          <p:cNvSpPr/>
          <p:nvPr/>
        </p:nvSpPr>
        <p:spPr>
          <a:xfrm>
            <a:off x="350200" y="898075"/>
            <a:ext cx="20220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01" name="Google Shape;1001;p10"/>
          <p:cNvSpPr/>
          <p:nvPr/>
        </p:nvSpPr>
        <p:spPr>
          <a:xfrm>
            <a:off x="439946" y="1325251"/>
            <a:ext cx="1796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02" name="Google Shape;1002;p10"/>
          <p:cNvSpPr txBox="1"/>
          <p:nvPr/>
        </p:nvSpPr>
        <p:spPr>
          <a:xfrm>
            <a:off x="238000" y="217250"/>
            <a:ext cx="4228800" cy="4458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lang="nl-NL" sz="2275">
                <a:solidFill>
                  <a:srgbClr val="FFFFFF"/>
                </a:solidFill>
                <a:latin typeface="Inter Tight SemiBold"/>
                <a:ea typeface="Inter Tight SemiBold"/>
                <a:cs typeface="Inter Tight SemiBold"/>
                <a:sym typeface="Inter Tight SemiBold"/>
              </a:rPr>
              <a:t>Het verschil in </a:t>
            </a:r>
            <a:r>
              <a:rPr b="0" i="0" lang="nl-NL" sz="2275" u="none" cap="none" strike="noStrike">
                <a:solidFill>
                  <a:srgbClr val="FFFFFF"/>
                </a:solidFill>
                <a:latin typeface="Inter Tight SemiBold"/>
                <a:ea typeface="Inter Tight SemiBold"/>
                <a:cs typeface="Inter Tight SemiBold"/>
                <a:sym typeface="Inter Tight SemiBold"/>
                <a:extLst>
                  <a:ext uri="http://customooxmlschemas.google.com/">
                    <go:slidesCustomData xmlns:go="http://customooxmlschemas.google.com/" textRoundtripDataId="16"/>
                  </a:ext>
                </a:extLst>
              </a:rPr>
              <a:t>AI-</a:t>
            </a:r>
            <a:r>
              <a:rPr lang="nl-NL" sz="2275">
                <a:solidFill>
                  <a:srgbClr val="FFFFFF"/>
                </a:solidFill>
                <a:latin typeface="Inter Tight SemiBold"/>
                <a:ea typeface="Inter Tight SemiBold"/>
                <a:cs typeface="Inter Tight SemiBold"/>
                <a:sym typeface="Inter Tight SemiBold"/>
              </a:rPr>
              <a:t>adoptie</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003" name="Google Shape;1003;p10"/>
          <p:cNvSpPr/>
          <p:nvPr/>
        </p:nvSpPr>
        <p:spPr>
          <a:xfrm>
            <a:off x="350200" y="2946825"/>
            <a:ext cx="8431800" cy="1891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04" name="Google Shape;1004;p10"/>
          <p:cNvSpPr txBox="1"/>
          <p:nvPr/>
        </p:nvSpPr>
        <p:spPr>
          <a:xfrm>
            <a:off x="608061" y="1467972"/>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65</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05" name="Google Shape;1005;p10"/>
          <p:cNvSpPr txBox="1"/>
          <p:nvPr/>
        </p:nvSpPr>
        <p:spPr>
          <a:xfrm>
            <a:off x="608061" y="2263807"/>
            <a:ext cx="17967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EFFBF4"/>
                </a:solidFill>
                <a:latin typeface="Inter Tight SemiBold"/>
                <a:ea typeface="Inter Tight SemiBold"/>
                <a:cs typeface="Inter Tight SemiBold"/>
                <a:sym typeface="Inter Tight SemiBold"/>
              </a:rPr>
              <a:t>gebruikt AI al</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06" name="Google Shape;1006;p10"/>
          <p:cNvSpPr txBox="1"/>
          <p:nvPr/>
        </p:nvSpPr>
        <p:spPr>
          <a:xfrm>
            <a:off x="467946" y="1025144"/>
            <a:ext cx="15858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Gebruik neemt toe:</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07" name="Google Shape;1007;p10"/>
          <p:cNvSpPr txBox="1"/>
          <p:nvPr/>
        </p:nvSpPr>
        <p:spPr>
          <a:xfrm>
            <a:off x="2644358" y="1025144"/>
            <a:ext cx="15858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Vertrouwen:</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08" name="Google Shape;1008;p10"/>
          <p:cNvSpPr txBox="1"/>
          <p:nvPr/>
        </p:nvSpPr>
        <p:spPr>
          <a:xfrm>
            <a:off x="2790866" y="1392970"/>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66</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09" name="Google Shape;1009;p10"/>
          <p:cNvSpPr txBox="1"/>
          <p:nvPr/>
        </p:nvSpPr>
        <p:spPr>
          <a:xfrm>
            <a:off x="2790869" y="2188794"/>
            <a:ext cx="2924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EFFBF4"/>
                </a:solidFill>
                <a:latin typeface="Inter Tight SemiBold"/>
                <a:ea typeface="Inter Tight SemiBold"/>
                <a:cs typeface="Inter Tight SemiBold"/>
                <a:sym typeface="Inter Tight SemiBold"/>
              </a:rPr>
              <a:t>van de medewerkers denkt dat hun vaardigheden relevant blijven</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10" name="Google Shape;1010;p10"/>
          <p:cNvSpPr/>
          <p:nvPr/>
        </p:nvSpPr>
        <p:spPr>
          <a:xfrm>
            <a:off x="6041993" y="1325252"/>
            <a:ext cx="26049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11" name="Google Shape;1011;p10"/>
          <p:cNvSpPr txBox="1"/>
          <p:nvPr/>
        </p:nvSpPr>
        <p:spPr>
          <a:xfrm>
            <a:off x="6188507" y="1392970"/>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43</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12" name="Google Shape;1012;p10"/>
          <p:cNvSpPr txBox="1"/>
          <p:nvPr/>
        </p:nvSpPr>
        <p:spPr>
          <a:xfrm>
            <a:off x="6188512" y="2188794"/>
            <a:ext cx="243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lang="nl-NL" sz="1200">
                <a:solidFill>
                  <a:srgbClr val="EFFBF4"/>
                </a:solidFill>
                <a:latin typeface="Inter Tight SemiBold"/>
                <a:ea typeface="Inter Tight SemiBold"/>
                <a:cs typeface="Inter Tight SemiBold"/>
                <a:sym typeface="Inter Tight SemiBold"/>
              </a:rPr>
              <a:t>is</a:t>
            </a:r>
            <a:r>
              <a:rPr b="0" i="0" lang="nl-NL" sz="1200" u="none" cap="none" strike="noStrike">
                <a:solidFill>
                  <a:srgbClr val="EFFBF4"/>
                </a:solidFill>
                <a:latin typeface="Inter Tight SemiBold"/>
                <a:ea typeface="Inter Tight SemiBold"/>
                <a:cs typeface="Inter Tight SemiBold"/>
                <a:sym typeface="Inter Tight SemiBold"/>
              </a:rPr>
              <a:t> actief nieuwe vaardigheden omtrent AI aan het leren</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13" name="Google Shape;1013;p10"/>
          <p:cNvSpPr/>
          <p:nvPr/>
        </p:nvSpPr>
        <p:spPr>
          <a:xfrm>
            <a:off x="467945" y="3378531"/>
            <a:ext cx="39816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14" name="Google Shape;1014;p10"/>
          <p:cNvSpPr txBox="1"/>
          <p:nvPr/>
        </p:nvSpPr>
        <p:spPr>
          <a:xfrm>
            <a:off x="467950" y="3078423"/>
            <a:ext cx="15858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Kloof:</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15" name="Google Shape;1015;p10"/>
          <p:cNvSpPr txBox="1"/>
          <p:nvPr/>
        </p:nvSpPr>
        <p:spPr>
          <a:xfrm>
            <a:off x="614458" y="3372981"/>
            <a:ext cx="2182800" cy="78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36</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16" name="Google Shape;1016;p10"/>
          <p:cNvSpPr txBox="1"/>
          <p:nvPr/>
        </p:nvSpPr>
        <p:spPr>
          <a:xfrm>
            <a:off x="614446" y="4168805"/>
            <a:ext cx="35094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EFFBF4"/>
                </a:solidFill>
                <a:latin typeface="Inter Tight SemiBold"/>
                <a:ea typeface="Inter Tight SemiBold"/>
                <a:cs typeface="Inter Tight SemiBold"/>
                <a:sym typeface="Inter Tight SemiBold"/>
              </a:rPr>
              <a:t>krij</a:t>
            </a:r>
            <a:r>
              <a:rPr lang="nl-NL" sz="1200">
                <a:solidFill>
                  <a:srgbClr val="EFFBF4"/>
                </a:solidFill>
                <a:latin typeface="Inter Tight SemiBold"/>
                <a:ea typeface="Inter Tight SemiBold"/>
                <a:cs typeface="Inter Tight SemiBold"/>
                <a:sym typeface="Inter Tight SemiBold"/>
              </a:rPr>
              <a:t>gt</a:t>
            </a:r>
            <a:r>
              <a:rPr b="0" i="0" lang="nl-NL" sz="1200" u="none" cap="none" strike="noStrike">
                <a:solidFill>
                  <a:srgbClr val="EFFBF4"/>
                </a:solidFill>
                <a:latin typeface="Inter Tight SemiBold"/>
                <a:ea typeface="Inter Tight SemiBold"/>
                <a:cs typeface="Inter Tight SemiBold"/>
                <a:sym typeface="Inter Tight SemiBold"/>
              </a:rPr>
              <a:t> genoeg training van hun werkgever</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17" name="Google Shape;1017;p10"/>
          <p:cNvSpPr/>
          <p:nvPr/>
        </p:nvSpPr>
        <p:spPr>
          <a:xfrm>
            <a:off x="4559210" y="3378531"/>
            <a:ext cx="4061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18" name="Google Shape;1018;p10"/>
          <p:cNvSpPr txBox="1"/>
          <p:nvPr/>
        </p:nvSpPr>
        <p:spPr>
          <a:xfrm>
            <a:off x="4705723" y="3372981"/>
            <a:ext cx="2182800" cy="78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44</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19" name="Google Shape;1019;p10"/>
          <p:cNvSpPr txBox="1"/>
          <p:nvPr/>
        </p:nvSpPr>
        <p:spPr>
          <a:xfrm>
            <a:off x="4705716" y="4058280"/>
            <a:ext cx="39153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nl-NL" sz="1200" u="none" cap="none" strike="noStrike">
                <a:solidFill>
                  <a:srgbClr val="EFFBF4"/>
                </a:solidFill>
                <a:latin typeface="Inter Tight SemiBold"/>
                <a:ea typeface="Inter Tight SemiBold"/>
                <a:cs typeface="Inter Tight SemiBold"/>
                <a:sym typeface="Inter Tight SemiBold"/>
              </a:rPr>
              <a:t>wil </a:t>
            </a:r>
            <a:r>
              <a:rPr b="0" i="0" lang="nl-NL" sz="1200" u="none" cap="none" strike="noStrike">
                <a:solidFill>
                  <a:srgbClr val="EFFBF4"/>
                </a:solidFill>
                <a:latin typeface="Inter Tight SemiBold"/>
                <a:ea typeface="Inter Tight SemiBold"/>
                <a:cs typeface="Inter Tight SemiBold"/>
                <a:sym typeface="Inter Tight SemiBold"/>
                <a:extLst>
                  <a:ext uri="http://customooxmlschemas.google.com/">
                    <go:slidesCustomData xmlns:go="http://customooxmlschemas.google.com/" textRoundtripDataId="17"/>
                  </a:ext>
                </a:extLst>
              </a:rPr>
              <a:t>meer</a:t>
            </a:r>
            <a:r>
              <a:rPr b="0" i="0" lang="nl-NL" sz="1200" u="none" cap="none" strike="noStrike">
                <a:solidFill>
                  <a:srgbClr val="EFFBF4"/>
                </a:solidFill>
                <a:latin typeface="Inter Tight SemiBold"/>
                <a:ea typeface="Inter Tight SemiBold"/>
                <a:cs typeface="Inter Tight SemiBold"/>
                <a:sym typeface="Inter Tight SemiBold"/>
              </a:rPr>
              <a:t> ondersteuning. </a:t>
            </a:r>
            <a:r>
              <a:rPr lang="nl-NL" sz="1200">
                <a:solidFill>
                  <a:srgbClr val="EFFBF4"/>
                </a:solidFill>
                <a:latin typeface="Inter Tight SemiBold"/>
                <a:ea typeface="Inter Tight SemiBold"/>
                <a:cs typeface="Inter Tight SemiBold"/>
                <a:sym typeface="Inter Tight SemiBold"/>
              </a:rPr>
              <a:t>Mensen die meer </a:t>
            </a:r>
            <a:br>
              <a:rPr lang="nl-NL" sz="1200">
                <a:solidFill>
                  <a:srgbClr val="EFFBF4"/>
                </a:solidFill>
                <a:latin typeface="Inter Tight SemiBold"/>
                <a:ea typeface="Inter Tight SemiBold"/>
                <a:cs typeface="Inter Tight SemiBold"/>
                <a:sym typeface="Inter Tight SemiBold"/>
              </a:rPr>
            </a:br>
            <a:r>
              <a:rPr lang="nl-NL" sz="1200">
                <a:solidFill>
                  <a:srgbClr val="EFFBF4"/>
                </a:solidFill>
                <a:latin typeface="Inter Tight SemiBold"/>
                <a:ea typeface="Inter Tight SemiBold"/>
                <a:cs typeface="Inter Tight SemiBold"/>
                <a:sym typeface="Inter Tight SemiBold"/>
              </a:rPr>
              <a:t>ondersteuning willen, zijn 35% meer geneigd </a:t>
            </a:r>
            <a:br>
              <a:rPr lang="nl-NL" sz="1200">
                <a:solidFill>
                  <a:srgbClr val="EFFBF4"/>
                </a:solidFill>
                <a:latin typeface="Inter Tight SemiBold"/>
                <a:ea typeface="Inter Tight SemiBold"/>
                <a:cs typeface="Inter Tight SemiBold"/>
                <a:sym typeface="Inter Tight SemiBold"/>
              </a:rPr>
            </a:br>
            <a:r>
              <a:rPr lang="nl-NL" sz="1200">
                <a:solidFill>
                  <a:srgbClr val="EFFBF4"/>
                </a:solidFill>
                <a:latin typeface="Inter Tight SemiBold"/>
                <a:ea typeface="Inter Tight SemiBold"/>
                <a:cs typeface="Inter Tight SemiBold"/>
                <a:sym typeface="Inter Tight SemiBold"/>
              </a:rPr>
              <a:t>om een nieuwe baan te zoeken</a:t>
            </a:r>
            <a:endParaRPr b="0" i="0" sz="1200" u="none" cap="none" strike="noStrike">
              <a:solidFill>
                <a:srgbClr val="EFFBF4"/>
              </a:solidFill>
              <a:latin typeface="Inter Tight SemiBold"/>
              <a:ea typeface="Inter Tight SemiBold"/>
              <a:cs typeface="Inter Tight SemiBold"/>
              <a:sym typeface="Inter Tigh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1"/>
          <p:cNvSpPr txBox="1"/>
          <p:nvPr/>
        </p:nvSpPr>
        <p:spPr>
          <a:xfrm>
            <a:off x="238000" y="217250"/>
            <a:ext cx="41280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chemeClr val="accent5"/>
                </a:solidFill>
                <a:latin typeface="Inter Tight SemiBold"/>
                <a:ea typeface="Inter Tight SemiBold"/>
                <a:cs typeface="Inter Tight SemiBold"/>
                <a:sym typeface="Inter Tight SemiBold"/>
              </a:rPr>
              <a:t>Training </a:t>
            </a:r>
            <a:br>
              <a:rPr b="0" i="0" lang="nl-NL" sz="2275" u="none" cap="none" strike="noStrike">
                <a:solidFill>
                  <a:schemeClr val="accent5"/>
                </a:solidFill>
                <a:latin typeface="Inter Tight SemiBold"/>
                <a:ea typeface="Inter Tight SemiBold"/>
                <a:cs typeface="Inter Tight SemiBold"/>
                <a:sym typeface="Inter Tight SemiBold"/>
              </a:rPr>
            </a:br>
            <a:r>
              <a:rPr b="0" i="0" lang="nl-NL" sz="2275" u="none" cap="none" strike="noStrike">
                <a:solidFill>
                  <a:schemeClr val="accent5"/>
                </a:solidFill>
                <a:latin typeface="Inter Tight SemiBold"/>
                <a:ea typeface="Inter Tight SemiBold"/>
                <a:cs typeface="Inter Tight SemiBold"/>
                <a:sym typeface="Inter Tight SemiBold"/>
              </a:rPr>
              <a:t>beïnvloedt resultaten</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1025" name="Google Shape;1025;p11"/>
          <p:cNvSpPr/>
          <p:nvPr/>
        </p:nvSpPr>
        <p:spPr>
          <a:xfrm>
            <a:off x="365488"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6" name="Google Shape;1026;p11"/>
          <p:cNvSpPr/>
          <p:nvPr/>
        </p:nvSpPr>
        <p:spPr>
          <a:xfrm>
            <a:off x="483811"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7" name="Google Shape;1027;p11"/>
          <p:cNvSpPr/>
          <p:nvPr/>
        </p:nvSpPr>
        <p:spPr>
          <a:xfrm>
            <a:off x="483811" y="2791800"/>
            <a:ext cx="843000" cy="19122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8" name="Google Shape;1028;p11"/>
          <p:cNvSpPr/>
          <p:nvPr/>
        </p:nvSpPr>
        <p:spPr>
          <a:xfrm>
            <a:off x="140703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9" name="Google Shape;1029;p11"/>
          <p:cNvSpPr/>
          <p:nvPr/>
        </p:nvSpPr>
        <p:spPr>
          <a:xfrm>
            <a:off x="1407039" y="3329778"/>
            <a:ext cx="843000" cy="13743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0" name="Google Shape;1030;p11"/>
          <p:cNvSpPr txBox="1"/>
          <p:nvPr/>
        </p:nvSpPr>
        <p:spPr>
          <a:xfrm>
            <a:off x="567658"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70</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31" name="Google Shape;1031;p11"/>
          <p:cNvSpPr txBox="1"/>
          <p:nvPr/>
        </p:nvSpPr>
        <p:spPr>
          <a:xfrm>
            <a:off x="483797" y="1795572"/>
            <a:ext cx="15120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Hoge productiviteit</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32" name="Google Shape;1032;p11"/>
          <p:cNvSpPr/>
          <p:nvPr/>
        </p:nvSpPr>
        <p:spPr>
          <a:xfrm>
            <a:off x="250942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3" name="Google Shape;1033;p11"/>
          <p:cNvSpPr/>
          <p:nvPr/>
        </p:nvSpPr>
        <p:spPr>
          <a:xfrm>
            <a:off x="2627746"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4" name="Google Shape;1034;p11"/>
          <p:cNvSpPr/>
          <p:nvPr/>
        </p:nvSpPr>
        <p:spPr>
          <a:xfrm>
            <a:off x="2627734" y="3118105"/>
            <a:ext cx="843000" cy="15861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5" name="Google Shape;1035;p11"/>
          <p:cNvSpPr/>
          <p:nvPr/>
        </p:nvSpPr>
        <p:spPr>
          <a:xfrm>
            <a:off x="355097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6" name="Google Shape;1036;p11"/>
          <p:cNvSpPr/>
          <p:nvPr/>
        </p:nvSpPr>
        <p:spPr>
          <a:xfrm>
            <a:off x="3550963" y="3964771"/>
            <a:ext cx="843000" cy="7392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7" name="Google Shape;1037;p11"/>
          <p:cNvSpPr txBox="1"/>
          <p:nvPr/>
        </p:nvSpPr>
        <p:spPr>
          <a:xfrm>
            <a:off x="2627735" y="1795572"/>
            <a:ext cx="15120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Grote motivatie</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38" name="Google Shape;1038;p11"/>
          <p:cNvSpPr/>
          <p:nvPr/>
        </p:nvSpPr>
        <p:spPr>
          <a:xfrm>
            <a:off x="4653357"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9" name="Google Shape;1039;p11"/>
          <p:cNvSpPr/>
          <p:nvPr/>
        </p:nvSpPr>
        <p:spPr>
          <a:xfrm>
            <a:off x="4771680"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0" name="Google Shape;1040;p11"/>
          <p:cNvSpPr/>
          <p:nvPr/>
        </p:nvSpPr>
        <p:spPr>
          <a:xfrm>
            <a:off x="4771684" y="3173025"/>
            <a:ext cx="843000" cy="15309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1" name="Google Shape;1041;p11"/>
          <p:cNvSpPr/>
          <p:nvPr/>
        </p:nvSpPr>
        <p:spPr>
          <a:xfrm>
            <a:off x="569490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2" name="Google Shape;1042;p11"/>
          <p:cNvSpPr/>
          <p:nvPr/>
        </p:nvSpPr>
        <p:spPr>
          <a:xfrm>
            <a:off x="5694912" y="4017425"/>
            <a:ext cx="843000" cy="6867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3" name="Google Shape;1043;p11"/>
          <p:cNvSpPr txBox="1"/>
          <p:nvPr/>
        </p:nvSpPr>
        <p:spPr>
          <a:xfrm>
            <a:off x="4771686" y="1710847"/>
            <a:ext cx="1766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Hoge tevredenheid over loopbaanontwikkeling</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44" name="Google Shape;1044;p11"/>
          <p:cNvSpPr/>
          <p:nvPr/>
        </p:nvSpPr>
        <p:spPr>
          <a:xfrm>
            <a:off x="679731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5" name="Google Shape;1045;p11"/>
          <p:cNvSpPr/>
          <p:nvPr/>
        </p:nvSpPr>
        <p:spPr>
          <a:xfrm>
            <a:off x="6915634" y="217792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6" name="Google Shape;1046;p11"/>
          <p:cNvSpPr/>
          <p:nvPr/>
        </p:nvSpPr>
        <p:spPr>
          <a:xfrm>
            <a:off x="6915634" y="3740477"/>
            <a:ext cx="843000" cy="9636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7" name="Google Shape;1047;p11"/>
          <p:cNvSpPr/>
          <p:nvPr/>
        </p:nvSpPr>
        <p:spPr>
          <a:xfrm>
            <a:off x="783886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8" name="Google Shape;1048;p11"/>
          <p:cNvSpPr/>
          <p:nvPr/>
        </p:nvSpPr>
        <p:spPr>
          <a:xfrm>
            <a:off x="7838862" y="4294399"/>
            <a:ext cx="843000" cy="4098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9" name="Google Shape;1049;p11"/>
          <p:cNvSpPr txBox="1"/>
          <p:nvPr/>
        </p:nvSpPr>
        <p:spPr>
          <a:xfrm>
            <a:off x="6915631" y="1710847"/>
            <a:ext cx="1744572"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Groot vertrouwen in het </a:t>
            </a:r>
            <a:br>
              <a:rPr b="0" i="0" lang="nl-NL" sz="1200" u="none" cap="none" strike="noStrike">
                <a:solidFill>
                  <a:srgbClr val="11494B"/>
                </a:solidFill>
                <a:latin typeface="Inter Tight SemiBold"/>
                <a:ea typeface="Inter Tight SemiBold"/>
                <a:cs typeface="Inter Tight SemiBold"/>
                <a:sym typeface="Inter Tight SemiBold"/>
              </a:rPr>
            </a:br>
            <a:r>
              <a:rPr b="0" i="0" lang="nl-NL" sz="1200" u="none" cap="none" strike="noStrike">
                <a:solidFill>
                  <a:srgbClr val="11494B"/>
                </a:solidFill>
                <a:latin typeface="Inter Tight SemiBold"/>
                <a:ea typeface="Inter Tight SemiBold"/>
                <a:cs typeface="Inter Tight SemiBold"/>
                <a:sym typeface="Inter Tight SemiBold"/>
              </a:rPr>
              <a:t>hoger management</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50" name="Google Shape;1050;p11"/>
          <p:cNvSpPr txBox="1"/>
          <p:nvPr/>
        </p:nvSpPr>
        <p:spPr>
          <a:xfrm>
            <a:off x="1496499"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56</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51" name="Google Shape;1051;p11"/>
          <p:cNvSpPr txBox="1"/>
          <p:nvPr/>
        </p:nvSpPr>
        <p:spPr>
          <a:xfrm>
            <a:off x="2717207"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62</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52" name="Google Shape;1052;p11"/>
          <p:cNvSpPr txBox="1"/>
          <p:nvPr/>
        </p:nvSpPr>
        <p:spPr>
          <a:xfrm>
            <a:off x="4866731"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60</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53" name="Google Shape;1053;p11"/>
          <p:cNvSpPr txBox="1"/>
          <p:nvPr/>
        </p:nvSpPr>
        <p:spPr>
          <a:xfrm>
            <a:off x="6998470"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40</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54" name="Google Shape;1054;p11"/>
          <p:cNvSpPr txBox="1"/>
          <p:nvPr/>
        </p:nvSpPr>
        <p:spPr>
          <a:xfrm>
            <a:off x="3637558"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37</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55" name="Google Shape;1055;p11"/>
          <p:cNvSpPr txBox="1"/>
          <p:nvPr/>
        </p:nvSpPr>
        <p:spPr>
          <a:xfrm>
            <a:off x="5783555"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31</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56" name="Google Shape;1056;p11"/>
          <p:cNvSpPr/>
          <p:nvPr/>
        </p:nvSpPr>
        <p:spPr>
          <a:xfrm rot="5400000">
            <a:off x="4763600" y="620500"/>
            <a:ext cx="229200" cy="228600"/>
          </a:xfrm>
          <a:prstGeom prst="roundRect">
            <a:avLst>
              <a:gd fmla="val 50000" name="adj"/>
            </a:avLst>
          </a:prstGeom>
          <a:solidFill>
            <a:srgbClr val="C885E0"/>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057" name="Google Shape;1057;p11"/>
          <p:cNvSpPr/>
          <p:nvPr/>
        </p:nvSpPr>
        <p:spPr>
          <a:xfrm rot="5400000">
            <a:off x="7001575" y="620514"/>
            <a:ext cx="229200" cy="228600"/>
          </a:xfrm>
          <a:prstGeom prst="roundRect">
            <a:avLst>
              <a:gd fmla="val 50000" name="adj"/>
            </a:avLst>
          </a:prstGeom>
          <a:solidFill>
            <a:srgbClr val="11494B"/>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058" name="Google Shape;1058;p11"/>
          <p:cNvSpPr txBox="1"/>
          <p:nvPr/>
        </p:nvSpPr>
        <p:spPr>
          <a:xfrm>
            <a:off x="5116309" y="565469"/>
            <a:ext cx="16905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Medewerkers die voldoende AI-training krijgen</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1059" name="Google Shape;1059;p11"/>
          <p:cNvSpPr txBox="1"/>
          <p:nvPr/>
        </p:nvSpPr>
        <p:spPr>
          <a:xfrm>
            <a:off x="7359275" y="565457"/>
            <a:ext cx="1363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Medewerkers die onvoldoende AI-training krijgen</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1060" name="Google Shape;1060;p11"/>
          <p:cNvSpPr txBox="1"/>
          <p:nvPr/>
        </p:nvSpPr>
        <p:spPr>
          <a:xfrm>
            <a:off x="7929570"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22</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61" name="Google Shape;1061;p11"/>
          <p:cNvSpPr txBox="1"/>
          <p:nvPr/>
        </p:nvSpPr>
        <p:spPr>
          <a:xfrm>
            <a:off x="342899" y="1211509"/>
            <a:ext cx="4773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extLst>
                  <a:ext uri="http://customooxmlschemas.google.com/">
                    <go:slidesCustomData xmlns:go="http://customooxmlschemas.google.com/" textRoundtripDataId="18"/>
                  </a:ext>
                </a:extLst>
              </a:rPr>
              <a:t>Investeer in </a:t>
            </a:r>
            <a:r>
              <a:rPr lang="nl-NL" sz="1100">
                <a:solidFill>
                  <a:schemeClr val="accent5"/>
                </a:solidFill>
                <a:latin typeface="Inter Tight Medium"/>
                <a:ea typeface="Inter Tight Medium"/>
                <a:cs typeface="Inter Tight Medium"/>
                <a:sym typeface="Inter Tight Medium"/>
              </a:rPr>
              <a:t>ondersteuning voor betere prestaties en hogere retentie.</a:t>
            </a:r>
            <a:endParaRPr b="0" i="0" sz="1100" u="none" cap="none" strike="noStrike">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065" name="Shape 1065"/>
        <p:cNvGrpSpPr/>
        <p:nvPr/>
      </p:nvGrpSpPr>
      <p:grpSpPr>
        <a:xfrm>
          <a:off x="0" y="0"/>
          <a:ext cx="0" cy="0"/>
          <a:chOff x="0" y="0"/>
          <a:chExt cx="0" cy="0"/>
        </a:xfrm>
      </p:grpSpPr>
      <p:sp>
        <p:nvSpPr>
          <p:cNvPr id="1066" name="Google Shape;1066;p12"/>
          <p:cNvSpPr/>
          <p:nvPr/>
        </p:nvSpPr>
        <p:spPr>
          <a:xfrm>
            <a:off x="342900"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67" name="Google Shape;1067;p12"/>
          <p:cNvSpPr/>
          <p:nvPr/>
        </p:nvSpPr>
        <p:spPr>
          <a:xfrm>
            <a:off x="436760"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68" name="Google Shape;1068;p12"/>
          <p:cNvSpPr/>
          <p:nvPr/>
        </p:nvSpPr>
        <p:spPr>
          <a:xfrm>
            <a:off x="436760"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69" name="Google Shape;1069;p12"/>
          <p:cNvSpPr txBox="1"/>
          <p:nvPr/>
        </p:nvSpPr>
        <p:spPr>
          <a:xfrm>
            <a:off x="238000" y="217250"/>
            <a:ext cx="5215500" cy="7881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50" u="none" cap="none" strike="noStrike">
                <a:solidFill>
                  <a:srgbClr val="ADEBCA"/>
                </a:solidFill>
                <a:latin typeface="Inter Tight SemiBold"/>
                <a:ea typeface="Inter Tight SemiBold"/>
                <a:cs typeface="Inter Tight SemiBold"/>
                <a:sym typeface="Inter Tight SemiBold"/>
              </a:rPr>
              <a:t>Opkomende trend:</a:t>
            </a:r>
            <a:r>
              <a:rPr lang="nl-NL" sz="2250">
                <a:solidFill>
                  <a:srgbClr val="ADEBCA"/>
                </a:solidFill>
                <a:latin typeface="Inter Tight SemiBold"/>
                <a:ea typeface="Inter Tight SemiBold"/>
                <a:cs typeface="Inter Tight SemiBold"/>
                <a:sym typeface="Inter Tight SemiBold"/>
              </a:rPr>
              <a:t> </a:t>
            </a:r>
            <a:r>
              <a:rPr b="0" i="0" lang="nl-NL" sz="2250" u="none" cap="none" strike="noStrike">
                <a:solidFill>
                  <a:srgbClr val="FFFFFF"/>
                </a:solidFill>
                <a:latin typeface="Inter Tight SemiBold"/>
                <a:ea typeface="Inter Tight SemiBold"/>
                <a:cs typeface="Inter Tight SemiBold"/>
                <a:sym typeface="Inter Tight SemiBold"/>
              </a:rPr>
              <a:t>op vaardigheden gebaseerde organisaties</a:t>
            </a:r>
            <a:endParaRPr b="0" i="0" sz="2250" u="none" cap="none" strike="noStrike">
              <a:solidFill>
                <a:srgbClr val="FFFFFF"/>
              </a:solidFill>
              <a:latin typeface="Inter Tight SemiBold"/>
              <a:ea typeface="Inter Tight SemiBold"/>
              <a:cs typeface="Inter Tight SemiBold"/>
              <a:sym typeface="Inter Tight SemiBold"/>
            </a:endParaRPr>
          </a:p>
        </p:txBody>
      </p:sp>
      <p:sp>
        <p:nvSpPr>
          <p:cNvPr id="1070" name="Google Shape;1070;p12"/>
          <p:cNvSpPr/>
          <p:nvPr/>
        </p:nvSpPr>
        <p:spPr>
          <a:xfrm>
            <a:off x="3211021"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71" name="Google Shape;1071;p12"/>
          <p:cNvSpPr/>
          <p:nvPr/>
        </p:nvSpPr>
        <p:spPr>
          <a:xfrm>
            <a:off x="6079143"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72" name="Google Shape;1072;p12"/>
          <p:cNvSpPr txBox="1"/>
          <p:nvPr/>
        </p:nvSpPr>
        <p:spPr>
          <a:xfrm>
            <a:off x="5680300" y="357350"/>
            <a:ext cx="30915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lang="nl-NL" sz="1100">
                <a:solidFill>
                  <a:srgbClr val="FFFFFF"/>
                </a:solidFill>
                <a:latin typeface="Inter Tight Medium"/>
                <a:ea typeface="Inter Tight Medium"/>
                <a:cs typeface="Inter Tight Medium"/>
                <a:sym typeface="Inter Tight Medium"/>
              </a:rPr>
              <a:t>Papieren tellen niet meer, het gaat om vaardigheden. </a:t>
            </a:r>
            <a:r>
              <a:rPr b="0" i="0" lang="nl-NL" sz="1100" u="none" cap="none" strike="noStrike">
                <a:solidFill>
                  <a:srgbClr val="FFFFFF"/>
                </a:solidFill>
                <a:latin typeface="Inter Tight Medium"/>
                <a:ea typeface="Inter Tight Medium"/>
                <a:cs typeface="Inter Tight Medium"/>
                <a:sym typeface="Inter Tight Medium"/>
              </a:rPr>
              <a:t>De gegevens </a:t>
            </a:r>
            <a:r>
              <a:rPr b="0" i="0" lang="nl-NL" sz="1100" u="none" cap="none" strike="noStrike">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19"/>
                  </a:ext>
                </a:extLst>
              </a:rPr>
              <a:t>laten een duidelijke omslag zien.</a:t>
            </a:r>
            <a:endParaRPr b="0" i="0" sz="1100" u="none" cap="none" strike="noStrike">
              <a:solidFill>
                <a:srgbClr val="FFFFFF"/>
              </a:solidFill>
              <a:latin typeface="Inter Tight Medium"/>
              <a:ea typeface="Inter Tight Medium"/>
              <a:cs typeface="Inter Tight Medium"/>
              <a:sym typeface="Inter Tight Medium"/>
            </a:endParaRPr>
          </a:p>
        </p:txBody>
      </p:sp>
      <p:sp>
        <p:nvSpPr>
          <p:cNvPr id="1073" name="Google Shape;1073;p12"/>
          <p:cNvSpPr txBox="1"/>
          <p:nvPr/>
        </p:nvSpPr>
        <p:spPr>
          <a:xfrm>
            <a:off x="578321" y="1925907"/>
            <a:ext cx="21171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65</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74" name="Google Shape;1074;p12"/>
          <p:cNvSpPr txBox="1"/>
          <p:nvPr/>
        </p:nvSpPr>
        <p:spPr>
          <a:xfrm>
            <a:off x="578320" y="2690161"/>
            <a:ext cx="2110773"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richt zich meer op werving op basis van vaardigheden</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75" name="Google Shape;1075;p12"/>
          <p:cNvSpPr txBox="1"/>
          <p:nvPr/>
        </p:nvSpPr>
        <p:spPr>
          <a:xfrm>
            <a:off x="492612" y="1497322"/>
            <a:ext cx="1538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HR-leiders: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76" name="Google Shape;1076;p12"/>
          <p:cNvSpPr txBox="1"/>
          <p:nvPr/>
        </p:nvSpPr>
        <p:spPr>
          <a:xfrm>
            <a:off x="578321" y="3338239"/>
            <a:ext cx="2117100" cy="78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66</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77" name="Google Shape;1077;p12"/>
          <p:cNvSpPr txBox="1"/>
          <p:nvPr/>
        </p:nvSpPr>
        <p:spPr>
          <a:xfrm>
            <a:off x="578325" y="4102507"/>
            <a:ext cx="2218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geeft aan dat vaardigheden en bekwaamheid belangrijker zijn dan diploma's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78" name="Google Shape;1078;p12"/>
          <p:cNvSpPr/>
          <p:nvPr/>
        </p:nvSpPr>
        <p:spPr>
          <a:xfrm>
            <a:off x="3306532"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79" name="Google Shape;1079;p12"/>
          <p:cNvSpPr/>
          <p:nvPr/>
        </p:nvSpPr>
        <p:spPr>
          <a:xfrm>
            <a:off x="3306532"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80" name="Google Shape;1080;p12"/>
          <p:cNvSpPr txBox="1"/>
          <p:nvPr/>
        </p:nvSpPr>
        <p:spPr>
          <a:xfrm>
            <a:off x="3448094" y="1925907"/>
            <a:ext cx="21171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52</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81" name="Google Shape;1081;p12"/>
          <p:cNvSpPr txBox="1"/>
          <p:nvPr/>
        </p:nvSpPr>
        <p:spPr>
          <a:xfrm>
            <a:off x="3448094" y="2690161"/>
            <a:ext cx="17427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zegt dat diploma's minder belangrijk worden</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2" name="Google Shape;1082;p12"/>
          <p:cNvSpPr txBox="1"/>
          <p:nvPr/>
        </p:nvSpPr>
        <p:spPr>
          <a:xfrm>
            <a:off x="3362384" y="1497322"/>
            <a:ext cx="1538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Medewerkers: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3" name="Google Shape;1083;p12"/>
          <p:cNvSpPr txBox="1"/>
          <p:nvPr/>
        </p:nvSpPr>
        <p:spPr>
          <a:xfrm>
            <a:off x="3448094" y="3338239"/>
            <a:ext cx="2117100" cy="78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nl-NL" sz="5105" u="none" cap="none" strike="noStrike">
                <a:solidFill>
                  <a:srgbClr val="ADEBCA"/>
                </a:solidFill>
                <a:latin typeface="Inter Tight SemiBold"/>
                <a:ea typeface="Inter Tight SemiBold"/>
                <a:cs typeface="Inter Tight SemiBold"/>
                <a:sym typeface="Inter Tight SemiBold"/>
              </a:rPr>
              <a:t>64</a:t>
            </a:r>
            <a:r>
              <a:rPr b="0" i="0" lang="nl-NL"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84" name="Google Shape;1084;p12"/>
          <p:cNvSpPr txBox="1"/>
          <p:nvPr/>
        </p:nvSpPr>
        <p:spPr>
          <a:xfrm>
            <a:off x="3448094" y="4102503"/>
            <a:ext cx="2005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lang="nl-NL" sz="1200">
                <a:solidFill>
                  <a:srgbClr val="FFFFFF"/>
                </a:solidFill>
                <a:latin typeface="Inter Tight SemiBold"/>
                <a:ea typeface="Inter Tight SemiBold"/>
                <a:cs typeface="Inter Tight SemiBold"/>
                <a:sym typeface="Inter Tight SemiBold"/>
              </a:rPr>
              <a:t>wil meer focus op overdraagbare </a:t>
            </a:r>
            <a:r>
              <a:rPr b="0" i="0" lang="nl-NL" sz="1200" u="none" cap="none" strike="noStrike">
                <a:solidFill>
                  <a:srgbClr val="FFFFFF"/>
                </a:solidFill>
                <a:latin typeface="Inter Tight SemiBold"/>
                <a:ea typeface="Inter Tight SemiBold"/>
                <a:cs typeface="Inter Tight SemiBold"/>
                <a:sym typeface="Inter Tight SemiBold"/>
                <a:extLst>
                  <a:ext uri="http://customooxmlschemas.google.com/">
                    <go:slidesCustomData xmlns:go="http://customooxmlschemas.google.com/" textRoundtripDataId="20"/>
                  </a:ext>
                </a:extLst>
              </a:rPr>
              <a:t>vaardigheden</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5" name="Google Shape;1085;p12"/>
          <p:cNvSpPr/>
          <p:nvPr/>
        </p:nvSpPr>
        <p:spPr>
          <a:xfrm>
            <a:off x="6176317"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86" name="Google Shape;1086;p12"/>
          <p:cNvSpPr/>
          <p:nvPr/>
        </p:nvSpPr>
        <p:spPr>
          <a:xfrm>
            <a:off x="6176317"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87" name="Google Shape;1087;p12"/>
          <p:cNvSpPr txBox="1"/>
          <p:nvPr/>
        </p:nvSpPr>
        <p:spPr>
          <a:xfrm>
            <a:off x="6317878" y="1963661"/>
            <a:ext cx="2125081"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Tekorten aan vaardigheden:</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8" name="Google Shape;1088;p12"/>
          <p:cNvSpPr txBox="1"/>
          <p:nvPr/>
        </p:nvSpPr>
        <p:spPr>
          <a:xfrm>
            <a:off x="6232169" y="1497322"/>
            <a:ext cx="1538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Drijfveren</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9" name="Google Shape;1089;p12"/>
          <p:cNvSpPr txBox="1"/>
          <p:nvPr/>
        </p:nvSpPr>
        <p:spPr>
          <a:xfrm>
            <a:off x="6317879" y="3474221"/>
            <a:ext cx="20055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AI versnelt deze trend:</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90" name="Google Shape;1090;p12"/>
          <p:cNvSpPr txBox="1"/>
          <p:nvPr/>
        </p:nvSpPr>
        <p:spPr>
          <a:xfrm>
            <a:off x="6317843" y="2214965"/>
            <a:ext cx="22743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nl-NL" sz="1500" u="none" cap="none" strike="noStrike">
                <a:solidFill>
                  <a:srgbClr val="ADEBCA"/>
                </a:solidFill>
                <a:latin typeface="Inter Tight"/>
                <a:ea typeface="Inter Tight"/>
                <a:cs typeface="Inter Tight"/>
                <a:sym typeface="Inter Tight"/>
              </a:rPr>
              <a:t>39%</a:t>
            </a:r>
            <a:r>
              <a:rPr b="0" i="0" lang="nl-NL" sz="1100" u="none" cap="none" strike="noStrike">
                <a:solidFill>
                  <a:srgbClr val="FFFFFF"/>
                </a:solidFill>
                <a:latin typeface="Inter Tight Medium"/>
                <a:ea typeface="Inter Tight Medium"/>
                <a:cs typeface="Inter Tight Medium"/>
                <a:sym typeface="Inter Tight Medium"/>
              </a:rPr>
              <a:t> </a:t>
            </a:r>
            <a:r>
              <a:rPr b="0" i="0" lang="nl-NL" sz="1000" u="none" cap="none" strike="noStrike">
                <a:solidFill>
                  <a:srgbClr val="FFFFFF"/>
                </a:solidFill>
                <a:latin typeface="Inter Tight Medium"/>
                <a:ea typeface="Inter Tight Medium"/>
                <a:cs typeface="Inter Tight Medium"/>
                <a:sym typeface="Inter Tight Medium"/>
              </a:rPr>
              <a:t>van de HR-leiders noemt dit als een van de belangrijkste belemmeringen voor succes</a:t>
            </a:r>
            <a:r>
              <a:rPr b="0" i="0" lang="nl-NL" sz="1100" u="none" cap="none" strike="noStrike">
                <a:solidFill>
                  <a:srgbClr val="FFFFFF"/>
                </a:solidFill>
                <a:latin typeface="Inter Tight Medium"/>
                <a:ea typeface="Inter Tight Medium"/>
                <a:cs typeface="Inter Tight Medium"/>
                <a:sym typeface="Inter Tight Medium"/>
              </a:rPr>
              <a:t> </a:t>
            </a:r>
            <a:r>
              <a:rPr b="1" i="0" lang="nl-NL" sz="1500" u="none" cap="none" strike="noStrike">
                <a:solidFill>
                  <a:srgbClr val="ADEBCA"/>
                </a:solidFill>
                <a:latin typeface="Inter Tight"/>
                <a:ea typeface="Inter Tight"/>
                <a:cs typeface="Inter Tight"/>
                <a:sym typeface="Inter Tight"/>
              </a:rPr>
              <a:t>52%</a:t>
            </a:r>
            <a:r>
              <a:rPr b="0" i="0" lang="nl-NL" sz="1100" u="none" cap="none" strike="noStrike">
                <a:solidFill>
                  <a:srgbClr val="FFFFFF"/>
                </a:solidFill>
                <a:latin typeface="Inter Tight Medium"/>
                <a:ea typeface="Inter Tight Medium"/>
                <a:cs typeface="Inter Tight Medium"/>
                <a:sym typeface="Inter Tight Medium"/>
              </a:rPr>
              <a:t> v</a:t>
            </a:r>
            <a:r>
              <a:rPr b="0" i="0" lang="nl-NL" sz="1000" u="none" cap="none" strike="noStrike">
                <a:solidFill>
                  <a:srgbClr val="FFFFFF"/>
                </a:solidFill>
                <a:latin typeface="Inter Tight Medium"/>
                <a:ea typeface="Inter Tight Medium"/>
                <a:cs typeface="Inter Tight Medium"/>
                <a:sym typeface="Inter Tight Medium"/>
              </a:rPr>
              <a:t>erwacht dat totale werving moet toenemen.</a:t>
            </a:r>
            <a:endParaRPr b="0" i="0" sz="1000" u="none" cap="none" strike="noStrike">
              <a:solidFill>
                <a:srgbClr val="FFFFFF"/>
              </a:solidFill>
              <a:latin typeface="Inter Tight Medium"/>
              <a:ea typeface="Inter Tight Medium"/>
              <a:cs typeface="Inter Tight Medium"/>
              <a:sym typeface="Inter Tight Medium"/>
            </a:endParaRPr>
          </a:p>
        </p:txBody>
      </p:sp>
      <p:sp>
        <p:nvSpPr>
          <p:cNvPr id="1091" name="Google Shape;1091;p12"/>
          <p:cNvSpPr txBox="1"/>
          <p:nvPr/>
        </p:nvSpPr>
        <p:spPr>
          <a:xfrm>
            <a:off x="6317843" y="3732518"/>
            <a:ext cx="2274300" cy="78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nl-NL" sz="1500" u="none" cap="none" strike="noStrike">
                <a:solidFill>
                  <a:srgbClr val="ADEBCA"/>
                </a:solidFill>
                <a:latin typeface="Inter Tight"/>
                <a:ea typeface="Inter Tight"/>
                <a:cs typeface="Inter Tight"/>
                <a:sym typeface="Inter Tight"/>
              </a:rPr>
              <a:t>43%</a:t>
            </a:r>
            <a:r>
              <a:rPr b="0" i="0" lang="nl-NL" sz="1100" u="none" cap="none" strike="noStrike">
                <a:solidFill>
                  <a:srgbClr val="FFFFFF"/>
                </a:solidFill>
                <a:latin typeface="Inter Tight Medium"/>
                <a:ea typeface="Inter Tight Medium"/>
                <a:cs typeface="Inter Tight Medium"/>
                <a:sym typeface="Inter Tight Medium"/>
              </a:rPr>
              <a:t> </a:t>
            </a:r>
            <a:r>
              <a:rPr b="0" i="0" lang="nl-NL" sz="1000" u="none" cap="none" strike="noStrike">
                <a:solidFill>
                  <a:srgbClr val="FFFFFF"/>
                </a:solidFill>
                <a:latin typeface="Inter Tight Medium"/>
                <a:ea typeface="Inter Tight Medium"/>
                <a:cs typeface="Inter Tight Medium"/>
                <a:sym typeface="Inter Tight Medium"/>
              </a:rPr>
              <a:t>van de HR-leiders gebruikt AI al voor strategische personeelsplanning,</a:t>
            </a:r>
            <a:r>
              <a:rPr b="0" i="0" lang="nl-NL" sz="1100" u="none" cap="none" strike="noStrike">
                <a:solidFill>
                  <a:srgbClr val="FFFFFF"/>
                </a:solidFill>
                <a:latin typeface="Inter Tight Medium"/>
                <a:ea typeface="Inter Tight Medium"/>
                <a:cs typeface="Inter Tight Medium"/>
                <a:sym typeface="Inter Tight Medium"/>
              </a:rPr>
              <a:t> </a:t>
            </a:r>
            <a:r>
              <a:rPr b="1" i="0" lang="nl-NL" sz="1500" u="none" cap="none" strike="noStrike">
                <a:solidFill>
                  <a:srgbClr val="ADEBCA"/>
                </a:solidFill>
                <a:latin typeface="Inter Tight"/>
                <a:ea typeface="Inter Tight"/>
                <a:cs typeface="Inter Tight"/>
                <a:sym typeface="Inter Tight"/>
              </a:rPr>
              <a:t>43%</a:t>
            </a:r>
            <a:r>
              <a:rPr b="0" i="0" lang="nl-NL" sz="1100" u="none" cap="none" strike="noStrike">
                <a:solidFill>
                  <a:srgbClr val="ADEBCA"/>
                </a:solidFill>
                <a:latin typeface="Inter Tight Medium"/>
                <a:ea typeface="Inter Tight Medium"/>
                <a:cs typeface="Inter Tight Medium"/>
                <a:sym typeface="Inter Tight Medium"/>
              </a:rPr>
              <a:t> </a:t>
            </a:r>
            <a:r>
              <a:rPr b="0" i="0" lang="nl-NL" sz="1000" u="none" cap="none" strike="noStrike">
                <a:solidFill>
                  <a:srgbClr val="FFFFFF"/>
                </a:solidFill>
                <a:latin typeface="Inter Tight Medium"/>
                <a:ea typeface="Inter Tight Medium"/>
                <a:cs typeface="Inter Tight Medium"/>
                <a:sym typeface="Inter Tight Medium"/>
              </a:rPr>
              <a:t>gebruikt AI om werving te ondersteunen.</a:t>
            </a:r>
            <a:endParaRPr b="0" i="0" sz="1000" u="none" cap="none" strike="noStrike">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DEBCA"/>
            </a:gs>
            <a:gs pos="75000">
              <a:srgbClr val="176164"/>
            </a:gs>
            <a:gs pos="100000">
              <a:srgbClr val="09282A"/>
            </a:gs>
          </a:gsLst>
          <a:path path="circle">
            <a:fillToRect b="100%" l="0%" r="100%" t="0%"/>
          </a:path>
          <a:tileRect b="0%" l="-100%" r="0%" t="-100%"/>
        </a:gradFill>
      </p:bgPr>
    </p:bg>
    <p:spTree>
      <p:nvGrpSpPr>
        <p:cNvPr id="1095" name="Shape 1095"/>
        <p:cNvGrpSpPr/>
        <p:nvPr/>
      </p:nvGrpSpPr>
      <p:grpSpPr>
        <a:xfrm>
          <a:off x="0" y="0"/>
          <a:ext cx="0" cy="0"/>
          <a:chOff x="0" y="0"/>
          <a:chExt cx="0" cy="0"/>
        </a:xfrm>
      </p:grpSpPr>
      <p:sp>
        <p:nvSpPr>
          <p:cNvPr id="1096" name="Google Shape;1096;p13"/>
          <p:cNvSpPr txBox="1"/>
          <p:nvPr/>
        </p:nvSpPr>
        <p:spPr>
          <a:xfrm>
            <a:off x="238000" y="217250"/>
            <a:ext cx="4615500" cy="11460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11494B"/>
                </a:solidFill>
                <a:latin typeface="Inter Tight SemiBold"/>
                <a:ea typeface="Inter Tight SemiBold"/>
                <a:cs typeface="Inter Tight SemiBold"/>
                <a:sym typeface="Inter Tight SemiBold"/>
              </a:rPr>
              <a:t>Thema 3: </a:t>
            </a:r>
            <a:endParaRPr b="0" i="0" sz="2275" u="none" cap="none" strike="noStrike">
              <a:solidFill>
                <a:srgbClr val="11494B"/>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Aanpassen aan een </a:t>
            </a:r>
            <a:r>
              <a:rPr lang="nl-NL" sz="2275">
                <a:solidFill>
                  <a:srgbClr val="FFFFFF"/>
                </a:solidFill>
                <a:latin typeface="Inter Tight SemiBold"/>
                <a:ea typeface="Inter Tight SemiBold"/>
                <a:cs typeface="Inter Tight SemiBold"/>
                <a:sym typeface="Inter Tight SemiBold"/>
              </a:rPr>
              <a:t>ouder wordend </a:t>
            </a:r>
            <a:r>
              <a:rPr b="0" i="0" lang="nl-NL" sz="2275" u="none" cap="none" strike="noStrike">
                <a:solidFill>
                  <a:srgbClr val="FFFFFF"/>
                </a:solidFill>
                <a:latin typeface="Inter Tight SemiBold"/>
                <a:ea typeface="Inter Tight SemiBold"/>
                <a:cs typeface="Inter Tight SemiBold"/>
                <a:sym typeface="Inter Tight SemiBold"/>
              </a:rPr>
              <a:t>personeelsbestand</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097" name="Google Shape;1097;p13"/>
          <p:cNvSpPr txBox="1"/>
          <p:nvPr/>
        </p:nvSpPr>
        <p:spPr>
          <a:xfrm>
            <a:off x="5702300" y="763950"/>
            <a:ext cx="30795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Door de afnemende leeftijd van de werkende bevolking ontstaat er een strijd om talent en een risico op kennisverlies.</a:t>
            </a:r>
            <a:endParaRPr b="0" i="0" sz="1100" u="none" cap="none" strike="noStrike">
              <a:solidFill>
                <a:srgbClr val="FFFFFF"/>
              </a:solidFill>
              <a:latin typeface="Inter Tight Medium"/>
              <a:ea typeface="Inter Tight Medium"/>
              <a:cs typeface="Inter Tight Medium"/>
              <a:sym typeface="Inter Tight Medium"/>
            </a:endParaRPr>
          </a:p>
        </p:txBody>
      </p:sp>
      <p:sp>
        <p:nvSpPr>
          <p:cNvPr id="1098" name="Google Shape;1098;p13"/>
          <p:cNvSpPr/>
          <p:nvPr/>
        </p:nvSpPr>
        <p:spPr>
          <a:xfrm>
            <a:off x="4623441"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099" name="Google Shape;1099;p13"/>
          <p:cNvSpPr/>
          <p:nvPr/>
        </p:nvSpPr>
        <p:spPr>
          <a:xfrm>
            <a:off x="2475649" y="15612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100" name="Google Shape;1100;p13"/>
          <p:cNvSpPr/>
          <p:nvPr/>
        </p:nvSpPr>
        <p:spPr>
          <a:xfrm>
            <a:off x="342900" y="15370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101" name="Google Shape;1101;p13"/>
          <p:cNvSpPr/>
          <p:nvPr/>
        </p:nvSpPr>
        <p:spPr>
          <a:xfrm>
            <a:off x="6756269"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102" name="Google Shape;1102;p13"/>
          <p:cNvSpPr/>
          <p:nvPr/>
        </p:nvSpPr>
        <p:spPr>
          <a:xfrm>
            <a:off x="342900" y="3791679"/>
            <a:ext cx="8431500" cy="1047000"/>
          </a:xfrm>
          <a:prstGeom prst="roundRect">
            <a:avLst>
              <a:gd fmla="val 13590" name="adj"/>
            </a:avLst>
          </a:prstGeom>
          <a:solidFill>
            <a:srgbClr val="09282A"/>
          </a:solidFill>
          <a:ln>
            <a:noFill/>
          </a:ln>
        </p:spPr>
        <p:txBody>
          <a:bodyPr anchorCtr="0" anchor="ctr" bIns="96075" lIns="96075" spcFirstLastPara="1" rIns="96075" wrap="square" tIns="96075">
            <a:noAutofit/>
          </a:bodyPr>
          <a:lstStyle/>
          <a:p>
            <a:pPr indent="0" lvl="0" marL="0" marR="0" rtl="0" algn="ctr">
              <a:lnSpc>
                <a:spcPct val="100000"/>
              </a:lnSpc>
              <a:spcBef>
                <a:spcPts val="0"/>
              </a:spcBef>
              <a:spcAft>
                <a:spcPts val="0"/>
              </a:spcAft>
              <a:buClr>
                <a:srgbClr val="000000"/>
              </a:buClr>
              <a:buSzPts val="1471"/>
              <a:buFont typeface="Arial"/>
              <a:buNone/>
            </a:pPr>
            <a:r>
              <a:t/>
            </a:r>
            <a:endParaRPr b="0" i="0" sz="1471" u="none" cap="none" strike="noStrike">
              <a:solidFill>
                <a:srgbClr val="000000"/>
              </a:solidFill>
              <a:latin typeface="Inter Tight Medium"/>
              <a:ea typeface="Inter Tight Medium"/>
              <a:cs typeface="Inter Tight Medium"/>
              <a:sym typeface="Inter Tight Medium"/>
            </a:endParaRPr>
          </a:p>
        </p:txBody>
      </p:sp>
      <p:sp>
        <p:nvSpPr>
          <p:cNvPr id="1103" name="Google Shape;1103;p13"/>
          <p:cNvSpPr txBox="1"/>
          <p:nvPr/>
        </p:nvSpPr>
        <p:spPr>
          <a:xfrm>
            <a:off x="1054651" y="4119556"/>
            <a:ext cx="7008000" cy="37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nl-NL" sz="1219" u="none" cap="none" strike="noStrike">
                <a:solidFill>
                  <a:srgbClr val="ADEBCA"/>
                </a:solidFill>
                <a:latin typeface="Inter Tight SemiBold"/>
                <a:ea typeface="Inter Tight SemiBold"/>
                <a:cs typeface="Inter Tight SemiBold"/>
                <a:sym typeface="Inter Tight SemiBold"/>
                <a:extLst>
                  <a:ext uri="http://customooxmlschemas.google.com/">
                    <go:slidesCustomData xmlns:go="http://customooxmlschemas.google.com/" textRoundtripDataId="21"/>
                  </a:ext>
                </a:extLst>
              </a:rPr>
              <a:t>Groeiende bedrijven </a:t>
            </a:r>
            <a:r>
              <a:rPr lang="nl-NL" sz="1219">
                <a:solidFill>
                  <a:srgbClr val="ADEBCA"/>
                </a:solidFill>
                <a:latin typeface="Inter Tight SemiBold"/>
                <a:ea typeface="Inter Tight SemiBold"/>
                <a:cs typeface="Inter Tight SemiBold"/>
                <a:sym typeface="Inter Tight SemiBold"/>
              </a:rPr>
              <a:t>kunnen vroegtijdig nieuwe loopbaanpaden vormgeven en </a:t>
            </a:r>
            <a:br>
              <a:rPr lang="nl-NL" sz="1219">
                <a:solidFill>
                  <a:srgbClr val="ADEBCA"/>
                </a:solidFill>
                <a:latin typeface="Inter Tight SemiBold"/>
                <a:ea typeface="Inter Tight SemiBold"/>
                <a:cs typeface="Inter Tight SemiBold"/>
                <a:sym typeface="Inter Tight SemiBold"/>
              </a:rPr>
            </a:br>
            <a:r>
              <a:rPr lang="nl-NL" sz="1219">
                <a:solidFill>
                  <a:srgbClr val="ADEBCA"/>
                </a:solidFill>
                <a:latin typeface="Inter Tight SemiBold"/>
                <a:ea typeface="Inter Tight SemiBold"/>
                <a:cs typeface="Inter Tight SemiBold"/>
                <a:sym typeface="Inter Tight SemiBold"/>
              </a:rPr>
              <a:t>zich profileren als dé plek waar jong talent vaardigheden ontwikkelt.</a:t>
            </a:r>
            <a:endParaRPr b="0" i="0" sz="1219" u="none" cap="none" strike="noStrike">
              <a:solidFill>
                <a:srgbClr val="ADEBCA"/>
              </a:solidFill>
              <a:latin typeface="Inter Tight SemiBold"/>
              <a:ea typeface="Inter Tight SemiBold"/>
              <a:cs typeface="Inter Tight SemiBold"/>
              <a:sym typeface="Inter Tight SemiBold"/>
            </a:endParaRPr>
          </a:p>
        </p:txBody>
      </p:sp>
      <p:sp>
        <p:nvSpPr>
          <p:cNvPr id="1104" name="Google Shape;1104;p13"/>
          <p:cNvSpPr txBox="1"/>
          <p:nvPr/>
        </p:nvSpPr>
        <p:spPr>
          <a:xfrm>
            <a:off x="342900"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nl-NL" sz="5187" u="none" cap="none" strike="noStrike">
                <a:solidFill>
                  <a:srgbClr val="ADEBCA"/>
                </a:solidFill>
                <a:latin typeface="Inter Tight SemiBold"/>
                <a:ea typeface="Inter Tight SemiBold"/>
                <a:cs typeface="Inter Tight SemiBold"/>
                <a:sym typeface="Inter Tight SemiBold"/>
              </a:rPr>
              <a:t>59</a:t>
            </a:r>
            <a:r>
              <a:rPr b="0" i="0" lang="nl-NL"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05" name="Google Shape;1105;p13"/>
          <p:cNvSpPr txBox="1"/>
          <p:nvPr/>
        </p:nvSpPr>
        <p:spPr>
          <a:xfrm>
            <a:off x="521402" y="2608998"/>
            <a:ext cx="1661100" cy="562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nl-NL" sz="1219" u="none" cap="none" strike="noStrike">
                <a:solidFill>
                  <a:srgbClr val="FFFFFF"/>
                </a:solidFill>
                <a:latin typeface="Inter Tight Medium"/>
                <a:ea typeface="Inter Tight Medium"/>
                <a:cs typeface="Inter Tight Medium"/>
                <a:sym typeface="Inter Tight Medium"/>
              </a:rPr>
              <a:t>van de HR-leiders zegt dat werving moeilijker is dan 5 jaar geleden </a:t>
            </a:r>
            <a:endParaRPr b="0" i="0" sz="1219" u="none" cap="none" strike="noStrike">
              <a:solidFill>
                <a:srgbClr val="FFFFFF"/>
              </a:solidFill>
              <a:latin typeface="Inter Tight Medium"/>
              <a:ea typeface="Inter Tight Medium"/>
              <a:cs typeface="Inter Tight Medium"/>
              <a:sym typeface="Inter Tight Medium"/>
            </a:endParaRPr>
          </a:p>
        </p:txBody>
      </p:sp>
      <p:sp>
        <p:nvSpPr>
          <p:cNvPr id="1106" name="Google Shape;1106;p13"/>
          <p:cNvSpPr txBox="1"/>
          <p:nvPr/>
        </p:nvSpPr>
        <p:spPr>
          <a:xfrm>
            <a:off x="2483170"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nl-NL" sz="5187" u="none" cap="none" strike="noStrike">
                <a:solidFill>
                  <a:srgbClr val="ADEBCA"/>
                </a:solidFill>
                <a:latin typeface="Inter Tight SemiBold"/>
                <a:ea typeface="Inter Tight SemiBold"/>
                <a:cs typeface="Inter Tight SemiBold"/>
                <a:sym typeface="Inter Tight SemiBold"/>
              </a:rPr>
              <a:t>50</a:t>
            </a:r>
            <a:r>
              <a:rPr b="0" i="0" lang="nl-NL"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07" name="Google Shape;1107;p13"/>
          <p:cNvSpPr txBox="1"/>
          <p:nvPr/>
        </p:nvSpPr>
        <p:spPr>
          <a:xfrm>
            <a:off x="2661672" y="2608998"/>
            <a:ext cx="1661100" cy="37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nl-NL" sz="1219" u="none" cap="none" strike="noStrike">
                <a:solidFill>
                  <a:srgbClr val="FFFFFF"/>
                </a:solidFill>
                <a:latin typeface="Inter Tight Medium"/>
                <a:ea typeface="Inter Tight Medium"/>
                <a:cs typeface="Inter Tight Medium"/>
                <a:sym typeface="Inter Tight Medium"/>
              </a:rPr>
              <a:t>heeft moeite met het vullen van vacatures</a:t>
            </a:r>
            <a:endParaRPr b="0" i="0" sz="1219" u="none" cap="none" strike="noStrike">
              <a:solidFill>
                <a:srgbClr val="FFFFFF"/>
              </a:solidFill>
              <a:latin typeface="Inter Tight Medium"/>
              <a:ea typeface="Inter Tight Medium"/>
              <a:cs typeface="Inter Tight Medium"/>
              <a:sym typeface="Inter Tight Medium"/>
            </a:endParaRPr>
          </a:p>
        </p:txBody>
      </p:sp>
      <p:sp>
        <p:nvSpPr>
          <p:cNvPr id="1108" name="Google Shape;1108;p13"/>
          <p:cNvSpPr txBox="1"/>
          <p:nvPr/>
        </p:nvSpPr>
        <p:spPr>
          <a:xfrm>
            <a:off x="4615959"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nl-NL" sz="5187" u="none" cap="none" strike="noStrike">
                <a:solidFill>
                  <a:srgbClr val="ADEBCA"/>
                </a:solidFill>
                <a:latin typeface="Inter Tight SemiBold"/>
                <a:ea typeface="Inter Tight SemiBold"/>
                <a:cs typeface="Inter Tight SemiBold"/>
                <a:sym typeface="Inter Tight SemiBold"/>
              </a:rPr>
              <a:t>36</a:t>
            </a:r>
            <a:r>
              <a:rPr b="0" i="0" lang="nl-NL"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09" name="Google Shape;1109;p13"/>
          <p:cNvSpPr txBox="1"/>
          <p:nvPr/>
        </p:nvSpPr>
        <p:spPr>
          <a:xfrm>
            <a:off x="4794461" y="2608998"/>
            <a:ext cx="1661100" cy="75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nl-NL" sz="1219" u="none" cap="none" strike="noStrike">
                <a:solidFill>
                  <a:srgbClr val="FFFFFF"/>
                </a:solidFill>
                <a:latin typeface="Inter Tight Medium"/>
                <a:ea typeface="Inter Tight Medium"/>
                <a:cs typeface="Inter Tight Medium"/>
                <a:sym typeface="Inter Tight Medium"/>
              </a:rPr>
              <a:t>ziet het werven van mensen jonger dan 30 als een uitdaging (47% hebben hier problemen mee)</a:t>
            </a:r>
            <a:endParaRPr b="0" i="0" sz="1219" u="none" cap="none" strike="noStrike">
              <a:solidFill>
                <a:srgbClr val="FFFFFF"/>
              </a:solidFill>
              <a:latin typeface="Inter Tight Medium"/>
              <a:ea typeface="Inter Tight Medium"/>
              <a:cs typeface="Inter Tight Medium"/>
              <a:sym typeface="Inter Tight Medium"/>
            </a:endParaRPr>
          </a:p>
        </p:txBody>
      </p:sp>
      <p:sp>
        <p:nvSpPr>
          <p:cNvPr id="1110" name="Google Shape;1110;p13"/>
          <p:cNvSpPr txBox="1"/>
          <p:nvPr/>
        </p:nvSpPr>
        <p:spPr>
          <a:xfrm>
            <a:off x="6763697"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nl-NL" sz="5187" u="none" cap="none" strike="noStrike">
                <a:solidFill>
                  <a:srgbClr val="ADEBCA"/>
                </a:solidFill>
                <a:latin typeface="Inter Tight SemiBold"/>
                <a:ea typeface="Inter Tight SemiBold"/>
                <a:cs typeface="Inter Tight SemiBold"/>
                <a:sym typeface="Inter Tight SemiBold"/>
              </a:rPr>
              <a:t>62</a:t>
            </a:r>
            <a:r>
              <a:rPr b="0" i="0" lang="nl-NL"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11" name="Google Shape;1111;p13"/>
          <p:cNvSpPr txBox="1"/>
          <p:nvPr/>
        </p:nvSpPr>
        <p:spPr>
          <a:xfrm>
            <a:off x="6942199" y="2608998"/>
            <a:ext cx="1661100" cy="56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nl-NL" sz="1219" u="none" cap="none" strike="noStrike">
                <a:solidFill>
                  <a:srgbClr val="FFFFFF"/>
                </a:solidFill>
                <a:latin typeface="Inter Tight Medium"/>
                <a:ea typeface="Inter Tight Medium"/>
                <a:cs typeface="Inter Tight Medium"/>
                <a:sym typeface="Inter Tight Medium"/>
              </a:rPr>
              <a:t>past hun strategie aan om meer beginnend talent aan te trekken</a:t>
            </a:r>
            <a:endParaRPr b="0" i="0" sz="1219" u="none" cap="none" strike="noStrike">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115" name="Shape 1115"/>
        <p:cNvGrpSpPr/>
        <p:nvPr/>
      </p:nvGrpSpPr>
      <p:grpSpPr>
        <a:xfrm>
          <a:off x="0" y="0"/>
          <a:ext cx="0" cy="0"/>
          <a:chOff x="0" y="0"/>
          <a:chExt cx="0" cy="0"/>
        </a:xfrm>
      </p:grpSpPr>
      <p:sp>
        <p:nvSpPr>
          <p:cNvPr id="1116" name="Google Shape;1116;p14"/>
          <p:cNvSpPr/>
          <p:nvPr/>
        </p:nvSpPr>
        <p:spPr>
          <a:xfrm>
            <a:off x="2862736"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17" name="Google Shape;1117;p14"/>
          <p:cNvSpPr/>
          <p:nvPr/>
        </p:nvSpPr>
        <p:spPr>
          <a:xfrm>
            <a:off x="4041449"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18" name="Google Shape;1118;p14"/>
          <p:cNvSpPr/>
          <p:nvPr/>
        </p:nvSpPr>
        <p:spPr>
          <a:xfrm>
            <a:off x="4041469" y="4049500"/>
            <a:ext cx="964200" cy="65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1494B"/>
              </a:solidFill>
              <a:latin typeface="Inter Tight Medium"/>
              <a:ea typeface="Inter Tight Medium"/>
              <a:cs typeface="Inter Tight Medium"/>
              <a:sym typeface="Inter Tight Medium"/>
            </a:endParaRPr>
          </a:p>
        </p:txBody>
      </p:sp>
      <p:sp>
        <p:nvSpPr>
          <p:cNvPr id="1119" name="Google Shape;1119;p14"/>
          <p:cNvSpPr/>
          <p:nvPr/>
        </p:nvSpPr>
        <p:spPr>
          <a:xfrm>
            <a:off x="2985664"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0" name="Google Shape;1120;p14"/>
          <p:cNvSpPr/>
          <p:nvPr/>
        </p:nvSpPr>
        <p:spPr>
          <a:xfrm>
            <a:off x="2985671" y="3172600"/>
            <a:ext cx="964200" cy="15315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1" name="Google Shape;1121;p14"/>
          <p:cNvSpPr/>
          <p:nvPr/>
        </p:nvSpPr>
        <p:spPr>
          <a:xfrm>
            <a:off x="342903"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2" name="Google Shape;1122;p14"/>
          <p:cNvSpPr/>
          <p:nvPr/>
        </p:nvSpPr>
        <p:spPr>
          <a:xfrm>
            <a:off x="1534001"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3" name="Google Shape;1123;p14"/>
          <p:cNvSpPr/>
          <p:nvPr/>
        </p:nvSpPr>
        <p:spPr>
          <a:xfrm>
            <a:off x="1534008" y="3329700"/>
            <a:ext cx="964200" cy="137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1494B"/>
              </a:solidFill>
              <a:latin typeface="Inter Tight Medium"/>
              <a:ea typeface="Inter Tight Medium"/>
              <a:cs typeface="Inter Tight Medium"/>
              <a:sym typeface="Inter Tight Medium"/>
            </a:endParaRPr>
          </a:p>
        </p:txBody>
      </p:sp>
      <p:sp>
        <p:nvSpPr>
          <p:cNvPr id="1124" name="Google Shape;1124;p14"/>
          <p:cNvSpPr/>
          <p:nvPr/>
        </p:nvSpPr>
        <p:spPr>
          <a:xfrm>
            <a:off x="5406900" y="1655275"/>
            <a:ext cx="3382800" cy="31854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5" name="Google Shape;1125;p14"/>
          <p:cNvSpPr txBox="1"/>
          <p:nvPr/>
        </p:nvSpPr>
        <p:spPr>
          <a:xfrm>
            <a:off x="238000" y="217250"/>
            <a:ext cx="4128000" cy="11463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De impact is nu al merkbaar in de bedrijfsresultaten. Alleen al in het afgelopen jaar:</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126" name="Google Shape;1126;p14"/>
          <p:cNvSpPr/>
          <p:nvPr/>
        </p:nvSpPr>
        <p:spPr>
          <a:xfrm>
            <a:off x="478216"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7" name="Google Shape;1127;p14"/>
          <p:cNvSpPr/>
          <p:nvPr/>
        </p:nvSpPr>
        <p:spPr>
          <a:xfrm>
            <a:off x="478216" y="2791800"/>
            <a:ext cx="964200" cy="19122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8" name="Google Shape;1128;p14"/>
          <p:cNvSpPr txBox="1"/>
          <p:nvPr/>
        </p:nvSpPr>
        <p:spPr>
          <a:xfrm>
            <a:off x="574102"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39</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129" name="Google Shape;1129;p14"/>
          <p:cNvSpPr txBox="1"/>
          <p:nvPr/>
        </p:nvSpPr>
        <p:spPr>
          <a:xfrm>
            <a:off x="478200" y="1834450"/>
            <a:ext cx="17292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Verlies van kennis</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0" name="Google Shape;1130;p14"/>
          <p:cNvSpPr txBox="1"/>
          <p:nvPr/>
        </p:nvSpPr>
        <p:spPr>
          <a:xfrm>
            <a:off x="2998041" y="1834450"/>
            <a:ext cx="20196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Moeite met het aantrekken van talent</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1" name="Google Shape;1131;p14"/>
          <p:cNvSpPr txBox="1"/>
          <p:nvPr/>
        </p:nvSpPr>
        <p:spPr>
          <a:xfrm>
            <a:off x="1636309"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15</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132" name="Google Shape;1132;p14"/>
          <p:cNvSpPr txBox="1"/>
          <p:nvPr/>
        </p:nvSpPr>
        <p:spPr>
          <a:xfrm>
            <a:off x="3100356"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37</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133" name="Google Shape;1133;p14"/>
          <p:cNvSpPr txBox="1"/>
          <p:nvPr/>
        </p:nvSpPr>
        <p:spPr>
          <a:xfrm>
            <a:off x="4152854"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15</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134" name="Google Shape;1134;p14"/>
          <p:cNvSpPr txBox="1"/>
          <p:nvPr/>
        </p:nvSpPr>
        <p:spPr>
          <a:xfrm>
            <a:off x="5538719" y="1834450"/>
            <a:ext cx="2489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Acties</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5" name="Google Shape;1135;p14"/>
          <p:cNvSpPr/>
          <p:nvPr/>
        </p:nvSpPr>
        <p:spPr>
          <a:xfrm>
            <a:off x="5538721" y="2177875"/>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36" name="Google Shape;1136;p14"/>
          <p:cNvSpPr txBox="1"/>
          <p:nvPr/>
        </p:nvSpPr>
        <p:spPr>
          <a:xfrm>
            <a:off x="5670655" y="2387723"/>
            <a:ext cx="2984165"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Koppel medewerkers die bijna met pensioen gaan aan beginnende talenten</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7" name="Google Shape;1137;p14"/>
          <p:cNvSpPr/>
          <p:nvPr/>
        </p:nvSpPr>
        <p:spPr>
          <a:xfrm>
            <a:off x="5538721" y="3046830"/>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38" name="Google Shape;1138;p14"/>
          <p:cNvSpPr txBox="1"/>
          <p:nvPr/>
        </p:nvSpPr>
        <p:spPr>
          <a:xfrm>
            <a:off x="5670667" y="3335593"/>
            <a:ext cx="2400300" cy="211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Documenteer belangrijke processen</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9" name="Google Shape;1139;p14"/>
          <p:cNvSpPr/>
          <p:nvPr/>
        </p:nvSpPr>
        <p:spPr>
          <a:xfrm>
            <a:off x="5538721" y="3915796"/>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40" name="Google Shape;1140;p14"/>
          <p:cNvSpPr txBox="1"/>
          <p:nvPr/>
        </p:nvSpPr>
        <p:spPr>
          <a:xfrm>
            <a:off x="5670667" y="4149723"/>
            <a:ext cx="24003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Creëer mentormogelijkheden tussen verschillende generaties.</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41" name="Google Shape;1141;p14"/>
          <p:cNvSpPr/>
          <p:nvPr/>
        </p:nvSpPr>
        <p:spPr>
          <a:xfrm rot="5400000">
            <a:off x="5434450" y="379630"/>
            <a:ext cx="229200" cy="228600"/>
          </a:xfrm>
          <a:prstGeom prst="roundRect">
            <a:avLst>
              <a:gd fmla="val 50000" name="adj"/>
            </a:avLst>
          </a:prstGeom>
          <a:solidFill>
            <a:srgbClr val="5CD695"/>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142" name="Google Shape;1142;p14"/>
          <p:cNvSpPr/>
          <p:nvPr/>
        </p:nvSpPr>
        <p:spPr>
          <a:xfrm rot="5400000">
            <a:off x="7153975" y="379644"/>
            <a:ext cx="229200" cy="228600"/>
          </a:xfrm>
          <a:prstGeom prst="roundRect">
            <a:avLst>
              <a:gd fmla="val 50000" name="adj"/>
            </a:avLst>
          </a:prstGeom>
          <a:solidFill>
            <a:srgbClr val="176164"/>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143" name="Google Shape;1143;p14"/>
          <p:cNvSpPr txBox="1"/>
          <p:nvPr/>
        </p:nvSpPr>
        <p:spPr>
          <a:xfrm>
            <a:off x="5787154" y="324605"/>
            <a:ext cx="1595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Ziet </a:t>
            </a:r>
            <a:r>
              <a:rPr b="0" i="0" lang="nl-NL" sz="1100" u="none" cap="none" strike="noStrike">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22"/>
                  </a:ext>
                </a:extLst>
              </a:rPr>
              <a:t>k</a:t>
            </a:r>
            <a:r>
              <a:rPr lang="nl-NL" sz="1100">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23"/>
                  </a:ext>
                </a:extLst>
              </a:rPr>
              <a:t>o</a:t>
            </a:r>
            <a:r>
              <a:rPr b="0" i="0" lang="nl-NL" sz="1100" u="none" cap="none" strike="noStrike">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24"/>
                  </a:ext>
                </a:extLst>
              </a:rPr>
              <a:t>sten</a:t>
            </a:r>
            <a:r>
              <a:rPr b="0" i="0" lang="nl-NL" sz="1100" u="none" cap="none" strike="noStrike">
                <a:solidFill>
                  <a:srgbClr val="FFFFFF"/>
                </a:solidFill>
                <a:latin typeface="Inter Tight Medium"/>
                <a:ea typeface="Inter Tight Medium"/>
                <a:cs typeface="Inter Tight Medium"/>
                <a:sym typeface="Inter Tight Medium"/>
              </a:rPr>
              <a:t> van </a:t>
            </a:r>
            <a:br>
              <a:rPr b="0" i="0" lang="nl-NL" sz="1100" u="none" cap="none" strike="noStrike">
                <a:solidFill>
                  <a:srgbClr val="FFFFFF"/>
                </a:solidFill>
                <a:latin typeface="Inter Tight Medium"/>
                <a:ea typeface="Inter Tight Medium"/>
                <a:cs typeface="Inter Tight Medium"/>
                <a:sym typeface="Inter Tight Medium"/>
              </a:rPr>
            </a:br>
            <a:r>
              <a:rPr b="0" i="0" lang="nl-NL" sz="1100" u="none" cap="none" strike="noStrike">
                <a:solidFill>
                  <a:srgbClr val="FFFFFF"/>
                </a:solidFill>
                <a:latin typeface="Inter Tight Medium"/>
                <a:ea typeface="Inter Tight Medium"/>
                <a:cs typeface="Inter Tight Medium"/>
                <a:sym typeface="Inter Tight Medium"/>
              </a:rPr>
              <a:t>€ 11.674 - € 58.374</a:t>
            </a:r>
            <a:endParaRPr b="0" i="0" sz="1100" u="none" cap="none" strike="noStrike">
              <a:solidFill>
                <a:srgbClr val="FFFFFF"/>
              </a:solidFill>
              <a:latin typeface="Inter Tight Medium"/>
              <a:ea typeface="Inter Tight Medium"/>
              <a:cs typeface="Inter Tight Medium"/>
              <a:sym typeface="Inter Tight Medium"/>
            </a:endParaRPr>
          </a:p>
        </p:txBody>
      </p:sp>
      <p:sp>
        <p:nvSpPr>
          <p:cNvPr id="1144" name="Google Shape;1144;p14"/>
          <p:cNvSpPr txBox="1"/>
          <p:nvPr/>
        </p:nvSpPr>
        <p:spPr>
          <a:xfrm>
            <a:off x="7511675" y="324587"/>
            <a:ext cx="1363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Ziet kosten van</a:t>
            </a:r>
            <a:br>
              <a:rPr b="0" i="0" lang="nl-NL" sz="1100" u="none" cap="none" strike="noStrike">
                <a:solidFill>
                  <a:srgbClr val="FFFFFF"/>
                </a:solidFill>
                <a:latin typeface="Inter Tight Medium"/>
                <a:ea typeface="Inter Tight Medium"/>
                <a:cs typeface="Inter Tight Medium"/>
                <a:sym typeface="Inter Tight Medium"/>
              </a:rPr>
            </a:br>
            <a:r>
              <a:rPr b="0" i="0" lang="nl-NL" sz="1100" u="none" cap="none" strike="noStrike">
                <a:solidFill>
                  <a:srgbClr val="FFFFFF"/>
                </a:solidFill>
                <a:latin typeface="Inter Tight Medium"/>
                <a:ea typeface="Inter Tight Medium"/>
                <a:cs typeface="Inter Tight Medium"/>
                <a:sym typeface="Inter Tight Medium"/>
              </a:rPr>
              <a:t>€ 58.374 - € 116.749</a:t>
            </a:r>
            <a:endParaRPr b="0" i="0" sz="1100" u="none" cap="none" strike="noStrike">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48" name="Shape 1148"/>
        <p:cNvGrpSpPr/>
        <p:nvPr/>
      </p:nvGrpSpPr>
      <p:grpSpPr>
        <a:xfrm>
          <a:off x="0" y="0"/>
          <a:ext cx="0" cy="0"/>
          <a:chOff x="0" y="0"/>
          <a:chExt cx="0" cy="0"/>
        </a:xfrm>
      </p:grpSpPr>
      <p:sp>
        <p:nvSpPr>
          <p:cNvPr id="1149" name="Google Shape;1149;p15"/>
          <p:cNvSpPr/>
          <p:nvPr/>
        </p:nvSpPr>
        <p:spPr>
          <a:xfrm>
            <a:off x="342900" y="1774400"/>
            <a:ext cx="47223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50" name="Google Shape;1150;p15"/>
          <p:cNvSpPr txBox="1"/>
          <p:nvPr/>
        </p:nvSpPr>
        <p:spPr>
          <a:xfrm>
            <a:off x="238000" y="217250"/>
            <a:ext cx="44478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Hybride verwachtingen: </a:t>
            </a:r>
            <a:r>
              <a:rPr b="0" i="0" lang="nl-NL" sz="2275" u="none" cap="none" strike="noStrike">
                <a:solidFill>
                  <a:srgbClr val="FFFFFF"/>
                </a:solidFill>
                <a:latin typeface="Inter Tight SemiBold"/>
                <a:ea typeface="Inter Tight SemiBold"/>
                <a:cs typeface="Inter Tight SemiBold"/>
                <a:sym typeface="Inter Tight SemiBold"/>
              </a:rPr>
              <a:t>v</a:t>
            </a:r>
            <a:r>
              <a:rPr b="0" i="0" lang="nl-NL" sz="2275" u="none" cap="none" strike="noStrike">
                <a:solidFill>
                  <a:srgbClr val="FFFFFF"/>
                </a:solidFill>
                <a:latin typeface="Inter Tight SemiBold"/>
                <a:ea typeface="Inter Tight SemiBold"/>
                <a:cs typeface="Inter Tight SemiBold"/>
                <a:sym typeface="Inter Tight SemiBold"/>
              </a:rPr>
              <a:t>oldoen aan de behoeften van Gen-Z</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151" name="Google Shape;1151;p15"/>
          <p:cNvSpPr txBox="1"/>
          <p:nvPr/>
        </p:nvSpPr>
        <p:spPr>
          <a:xfrm>
            <a:off x="5478100" y="560584"/>
            <a:ext cx="25629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Voor velen zijn hybride werkmethoden nu meer een vereiste dan een bonus.</a:t>
            </a:r>
            <a:endParaRPr b="0" i="0" sz="1100" u="none" cap="none" strike="noStrike">
              <a:solidFill>
                <a:srgbClr val="FFFFFF"/>
              </a:solidFill>
              <a:latin typeface="Inter Tight Medium"/>
              <a:ea typeface="Inter Tight Medium"/>
              <a:cs typeface="Inter Tight Medium"/>
              <a:sym typeface="Inter Tight Medium"/>
            </a:endParaRPr>
          </a:p>
        </p:txBody>
      </p:sp>
      <p:sp>
        <p:nvSpPr>
          <p:cNvPr id="1152" name="Google Shape;1152;p15"/>
          <p:cNvSpPr txBox="1"/>
          <p:nvPr/>
        </p:nvSpPr>
        <p:spPr>
          <a:xfrm>
            <a:off x="566413" y="1977389"/>
            <a:ext cx="2359665"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Hybride werk in een oogopslag:</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53" name="Google Shape;1153;p15"/>
          <p:cNvSpPr/>
          <p:nvPr/>
        </p:nvSpPr>
        <p:spPr>
          <a:xfrm>
            <a:off x="5274177" y="1774409"/>
            <a:ext cx="35076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pic>
        <p:nvPicPr>
          <p:cNvPr id="1154" name="Google Shape;1154;p15" title="Pie chart.png"/>
          <p:cNvPicPr preferRelativeResize="0"/>
          <p:nvPr/>
        </p:nvPicPr>
        <p:blipFill rotWithShape="1">
          <a:blip r:embed="rId3">
            <a:alphaModFix/>
          </a:blip>
          <a:srcRect b="0" l="0" r="0" t="0"/>
          <a:stretch/>
        </p:blipFill>
        <p:spPr>
          <a:xfrm rot="-2054006">
            <a:off x="1500121" y="2401387"/>
            <a:ext cx="2226873" cy="2235412"/>
          </a:xfrm>
          <a:prstGeom prst="rect">
            <a:avLst/>
          </a:prstGeom>
          <a:noFill/>
          <a:ln>
            <a:noFill/>
          </a:ln>
        </p:spPr>
      </p:pic>
      <p:sp>
        <p:nvSpPr>
          <p:cNvPr id="1155" name="Google Shape;1155;p15"/>
          <p:cNvSpPr txBox="1"/>
          <p:nvPr/>
        </p:nvSpPr>
        <p:spPr>
          <a:xfrm>
            <a:off x="817558" y="2481528"/>
            <a:ext cx="496800" cy="307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55"/>
              <a:buFont typeface="Arial"/>
              <a:buNone/>
            </a:pPr>
            <a:r>
              <a:rPr b="0" i="0" lang="nl-NL" sz="2000" u="none" cap="none" strike="noStrike">
                <a:solidFill>
                  <a:srgbClr val="11494B"/>
                </a:solidFill>
                <a:latin typeface="Inter Tight SemiBold"/>
                <a:ea typeface="Inter Tight SemiBold"/>
                <a:cs typeface="Inter Tight SemiBold"/>
                <a:sym typeface="Inter Tight SemiBold"/>
              </a:rPr>
              <a:t>37</a:t>
            </a:r>
            <a:r>
              <a:rPr b="0" i="0" lang="nl-NL" sz="1500" u="none" cap="none" strike="noStrike">
                <a:solidFill>
                  <a:srgbClr val="11494B"/>
                </a:solidFill>
                <a:latin typeface="Inter Tight SemiBold"/>
                <a:ea typeface="Inter Tight SemiBold"/>
                <a:cs typeface="Inter Tight SemiBold"/>
                <a:sym typeface="Inter Tight SemiBold"/>
              </a:rPr>
              <a:t>%</a:t>
            </a:r>
            <a:endParaRPr b="0" i="0" sz="1500" u="none" cap="none" strike="noStrike">
              <a:solidFill>
                <a:srgbClr val="11494B"/>
              </a:solidFill>
              <a:latin typeface="Inter Tight SemiBold"/>
              <a:ea typeface="Inter Tight SemiBold"/>
              <a:cs typeface="Inter Tight SemiBold"/>
              <a:sym typeface="Inter Tight SemiBold"/>
            </a:endParaRPr>
          </a:p>
        </p:txBody>
      </p:sp>
      <p:sp>
        <p:nvSpPr>
          <p:cNvPr id="1156" name="Google Shape;1156;p15"/>
          <p:cNvSpPr txBox="1"/>
          <p:nvPr/>
        </p:nvSpPr>
        <p:spPr>
          <a:xfrm>
            <a:off x="3913618" y="2507393"/>
            <a:ext cx="3861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55"/>
              <a:buFont typeface="Arial"/>
              <a:buNone/>
            </a:pPr>
            <a:r>
              <a:rPr b="0" i="0" lang="nl-NL" sz="2000" u="none" cap="none" strike="noStrike">
                <a:solidFill>
                  <a:srgbClr val="11494B"/>
                </a:solidFill>
                <a:latin typeface="Inter Tight SemiBold"/>
                <a:ea typeface="Inter Tight SemiBold"/>
                <a:cs typeface="Inter Tight SemiBold"/>
                <a:sym typeface="Inter Tight SemiBold"/>
              </a:rPr>
              <a:t>6</a:t>
            </a:r>
            <a:r>
              <a:rPr b="0" i="0" lang="nl-NL" sz="1500" u="none" cap="none" strike="noStrike">
                <a:solidFill>
                  <a:srgbClr val="11494B"/>
                </a:solidFill>
                <a:latin typeface="Inter Tight SemiBold"/>
                <a:ea typeface="Inter Tight SemiBold"/>
                <a:cs typeface="Inter Tight SemiBold"/>
                <a:sym typeface="Inter Tight SemiBold"/>
              </a:rPr>
              <a:t>%</a:t>
            </a:r>
            <a:endParaRPr b="0" i="0" sz="1500" u="none" cap="none" strike="noStrike">
              <a:solidFill>
                <a:srgbClr val="11494B"/>
              </a:solidFill>
              <a:latin typeface="Inter Tight SemiBold"/>
              <a:ea typeface="Inter Tight SemiBold"/>
              <a:cs typeface="Inter Tight SemiBold"/>
              <a:sym typeface="Inter Tight SemiBold"/>
            </a:endParaRPr>
          </a:p>
        </p:txBody>
      </p:sp>
      <p:sp>
        <p:nvSpPr>
          <p:cNvPr id="1157" name="Google Shape;1157;p15"/>
          <p:cNvSpPr txBox="1"/>
          <p:nvPr/>
        </p:nvSpPr>
        <p:spPr>
          <a:xfrm>
            <a:off x="135475" y="2789328"/>
            <a:ext cx="11787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0" i="0" lang="nl-NL" sz="1100" u="none" cap="none" strike="noStrike">
                <a:solidFill>
                  <a:srgbClr val="11494B"/>
                </a:solidFill>
                <a:latin typeface="Inter Tight Medium"/>
                <a:ea typeface="Inter Tight Medium"/>
                <a:cs typeface="Inter Tight Medium"/>
                <a:sym typeface="Inter Tight Medium"/>
              </a:rPr>
              <a:t>Volledig </a:t>
            </a:r>
            <a:br>
              <a:rPr b="0" i="0" lang="nl-NL" sz="1100" u="none" cap="none" strike="noStrike">
                <a:solidFill>
                  <a:srgbClr val="11494B"/>
                </a:solidFill>
                <a:latin typeface="Inter Tight Medium"/>
                <a:ea typeface="Inter Tight Medium"/>
                <a:cs typeface="Inter Tight Medium"/>
                <a:sym typeface="Inter Tight Medium"/>
              </a:rPr>
            </a:br>
            <a:r>
              <a:rPr b="0" i="0" lang="nl-NL" sz="1100" u="none" cap="none" strike="noStrike">
                <a:solidFill>
                  <a:srgbClr val="11494B"/>
                </a:solidFill>
                <a:latin typeface="Inter Tight Medium"/>
                <a:ea typeface="Inter Tight Medium"/>
                <a:cs typeface="Inter Tight Medium"/>
                <a:sym typeface="Inter Tight Medium"/>
              </a:rPr>
              <a:t>op kantoor:</a:t>
            </a:r>
            <a:endParaRPr b="0" i="0" sz="1100" u="none" cap="none" strike="noStrike">
              <a:solidFill>
                <a:srgbClr val="11494B"/>
              </a:solidFill>
              <a:latin typeface="Inter Tight Medium"/>
              <a:ea typeface="Inter Tight Medium"/>
              <a:cs typeface="Inter Tight Medium"/>
              <a:sym typeface="Inter Tight Medium"/>
            </a:endParaRPr>
          </a:p>
        </p:txBody>
      </p:sp>
      <p:sp>
        <p:nvSpPr>
          <p:cNvPr id="1158" name="Google Shape;1158;p15"/>
          <p:cNvSpPr txBox="1"/>
          <p:nvPr/>
        </p:nvSpPr>
        <p:spPr>
          <a:xfrm>
            <a:off x="3913617" y="2837843"/>
            <a:ext cx="10191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11494B"/>
                </a:solidFill>
                <a:latin typeface="Inter Tight Medium"/>
                <a:ea typeface="Inter Tight Medium"/>
                <a:cs typeface="Inter Tight Medium"/>
                <a:sym typeface="Inter Tight Medium"/>
              </a:rPr>
              <a:t>Voornamelijk </a:t>
            </a:r>
            <a:br>
              <a:rPr b="0" i="0" lang="nl-NL" sz="1100" u="none" cap="none" strike="noStrike">
                <a:solidFill>
                  <a:srgbClr val="11494B"/>
                </a:solidFill>
                <a:latin typeface="Inter Tight Medium"/>
                <a:ea typeface="Inter Tight Medium"/>
                <a:cs typeface="Inter Tight Medium"/>
                <a:sym typeface="Inter Tight Medium"/>
              </a:rPr>
            </a:br>
            <a:r>
              <a:rPr b="0" i="0" lang="nl-NL" sz="1100" u="none" cap="none" strike="noStrike">
                <a:solidFill>
                  <a:srgbClr val="11494B"/>
                </a:solidFill>
                <a:latin typeface="Inter Tight Medium"/>
                <a:ea typeface="Inter Tight Medium"/>
                <a:cs typeface="Inter Tight Medium"/>
                <a:sym typeface="Inter Tight Medium"/>
              </a:rPr>
              <a:t>of geheel </a:t>
            </a:r>
            <a:br>
              <a:rPr b="0" i="0" lang="nl-NL" sz="1100" u="none" cap="none" strike="noStrike">
                <a:solidFill>
                  <a:srgbClr val="11494B"/>
                </a:solidFill>
                <a:latin typeface="Inter Tight Medium"/>
                <a:ea typeface="Inter Tight Medium"/>
                <a:cs typeface="Inter Tight Medium"/>
                <a:sym typeface="Inter Tight Medium"/>
              </a:rPr>
            </a:br>
            <a:r>
              <a:rPr b="0" i="0" lang="nl-NL" sz="1100" u="none" cap="none" strike="noStrike">
                <a:solidFill>
                  <a:srgbClr val="11494B"/>
                </a:solidFill>
                <a:latin typeface="Inter Tight Medium"/>
                <a:ea typeface="Inter Tight Medium"/>
                <a:cs typeface="Inter Tight Medium"/>
                <a:sym typeface="Inter Tight Medium"/>
              </a:rPr>
              <a:t>vanuit huis</a:t>
            </a:r>
            <a:endParaRPr b="0" i="0" sz="1100" u="none" cap="none" strike="noStrike">
              <a:solidFill>
                <a:srgbClr val="11494B"/>
              </a:solidFill>
              <a:latin typeface="Inter Tight Medium"/>
              <a:ea typeface="Inter Tight Medium"/>
              <a:cs typeface="Inter Tight Medium"/>
              <a:sym typeface="Inter Tight Medium"/>
            </a:endParaRPr>
          </a:p>
        </p:txBody>
      </p:sp>
      <p:cxnSp>
        <p:nvCxnSpPr>
          <p:cNvPr id="1159" name="Google Shape;1159;p15"/>
          <p:cNvCxnSpPr/>
          <p:nvPr/>
        </p:nvCxnSpPr>
        <p:spPr>
          <a:xfrm>
            <a:off x="1405504" y="2811594"/>
            <a:ext cx="788400" cy="0"/>
          </a:xfrm>
          <a:prstGeom prst="straightConnector1">
            <a:avLst/>
          </a:prstGeom>
          <a:noFill/>
          <a:ln cap="flat" cmpd="sng" w="9525">
            <a:solidFill>
              <a:schemeClr val="accent5"/>
            </a:solidFill>
            <a:prstDash val="solid"/>
            <a:round/>
            <a:headEnd len="sm" w="sm" type="none"/>
            <a:tailEnd len="sm" w="sm" type="none"/>
          </a:ln>
        </p:spPr>
      </p:cxnSp>
      <p:cxnSp>
        <p:nvCxnSpPr>
          <p:cNvPr id="1160" name="Google Shape;1160;p15"/>
          <p:cNvCxnSpPr/>
          <p:nvPr/>
        </p:nvCxnSpPr>
        <p:spPr>
          <a:xfrm>
            <a:off x="1401628" y="2501093"/>
            <a:ext cx="0" cy="621000"/>
          </a:xfrm>
          <a:prstGeom prst="straightConnector1">
            <a:avLst/>
          </a:prstGeom>
          <a:noFill/>
          <a:ln cap="flat" cmpd="sng" w="9525">
            <a:solidFill>
              <a:schemeClr val="accent5"/>
            </a:solidFill>
            <a:prstDash val="solid"/>
            <a:round/>
            <a:headEnd len="sm" w="sm" type="none"/>
            <a:tailEnd len="sm" w="sm" type="none"/>
          </a:ln>
        </p:spPr>
      </p:cxnSp>
      <p:cxnSp>
        <p:nvCxnSpPr>
          <p:cNvPr id="1161" name="Google Shape;1161;p15"/>
          <p:cNvCxnSpPr/>
          <p:nvPr/>
        </p:nvCxnSpPr>
        <p:spPr>
          <a:xfrm rot="10800000">
            <a:off x="3357359" y="2849869"/>
            <a:ext cx="468900" cy="0"/>
          </a:xfrm>
          <a:prstGeom prst="straightConnector1">
            <a:avLst/>
          </a:prstGeom>
          <a:noFill/>
          <a:ln cap="flat" cmpd="sng" w="9525">
            <a:solidFill>
              <a:schemeClr val="accent5"/>
            </a:solidFill>
            <a:prstDash val="solid"/>
            <a:round/>
            <a:headEnd len="sm" w="sm" type="none"/>
            <a:tailEnd len="sm" w="sm" type="none"/>
          </a:ln>
        </p:spPr>
      </p:cxnSp>
      <p:cxnSp>
        <p:nvCxnSpPr>
          <p:cNvPr id="1162" name="Google Shape;1162;p15"/>
          <p:cNvCxnSpPr/>
          <p:nvPr/>
        </p:nvCxnSpPr>
        <p:spPr>
          <a:xfrm rot="10800000">
            <a:off x="3830130" y="2539369"/>
            <a:ext cx="0" cy="621000"/>
          </a:xfrm>
          <a:prstGeom prst="straightConnector1">
            <a:avLst/>
          </a:prstGeom>
          <a:noFill/>
          <a:ln cap="flat" cmpd="sng" w="9525">
            <a:solidFill>
              <a:schemeClr val="accent5"/>
            </a:solidFill>
            <a:prstDash val="solid"/>
            <a:round/>
            <a:headEnd len="sm" w="sm" type="none"/>
            <a:tailEnd len="sm" w="sm" type="none"/>
          </a:ln>
        </p:spPr>
      </p:cxnSp>
      <p:sp>
        <p:nvSpPr>
          <p:cNvPr id="1163" name="Google Shape;1163;p15"/>
          <p:cNvSpPr txBox="1"/>
          <p:nvPr/>
        </p:nvSpPr>
        <p:spPr>
          <a:xfrm>
            <a:off x="817483" y="3976355"/>
            <a:ext cx="496800" cy="307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55"/>
              <a:buFont typeface="Arial"/>
              <a:buNone/>
            </a:pPr>
            <a:r>
              <a:rPr b="0" i="0" lang="nl-NL" sz="2000" u="none" cap="none" strike="noStrike">
                <a:solidFill>
                  <a:srgbClr val="11494B"/>
                </a:solidFill>
                <a:latin typeface="Inter Tight SemiBold"/>
                <a:ea typeface="Inter Tight SemiBold"/>
                <a:cs typeface="Inter Tight SemiBold"/>
                <a:sym typeface="Inter Tight SemiBold"/>
              </a:rPr>
              <a:t>57</a:t>
            </a:r>
            <a:r>
              <a:rPr b="0" i="0" lang="nl-NL" sz="1500" u="none" cap="none" strike="noStrike">
                <a:solidFill>
                  <a:srgbClr val="11494B"/>
                </a:solidFill>
                <a:latin typeface="Inter Tight SemiBold"/>
                <a:ea typeface="Inter Tight SemiBold"/>
                <a:cs typeface="Inter Tight SemiBold"/>
                <a:sym typeface="Inter Tight SemiBold"/>
              </a:rPr>
              <a:t>%</a:t>
            </a:r>
            <a:endParaRPr b="0" i="0" sz="1500" u="none" cap="none" strike="noStrike">
              <a:solidFill>
                <a:srgbClr val="11494B"/>
              </a:solidFill>
              <a:latin typeface="Inter Tight SemiBold"/>
              <a:ea typeface="Inter Tight SemiBold"/>
              <a:cs typeface="Inter Tight SemiBold"/>
              <a:sym typeface="Inter Tight SemiBold"/>
            </a:endParaRPr>
          </a:p>
        </p:txBody>
      </p:sp>
      <p:sp>
        <p:nvSpPr>
          <p:cNvPr id="1164" name="Google Shape;1164;p15"/>
          <p:cNvSpPr txBox="1"/>
          <p:nvPr/>
        </p:nvSpPr>
        <p:spPr>
          <a:xfrm>
            <a:off x="775416" y="4284145"/>
            <a:ext cx="538800" cy="169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0" i="0" lang="nl-NL" sz="1100" u="none" cap="none" strike="noStrike">
                <a:solidFill>
                  <a:srgbClr val="11494B"/>
                </a:solidFill>
                <a:latin typeface="Inter Tight Medium"/>
                <a:ea typeface="Inter Tight Medium"/>
                <a:cs typeface="Inter Tight Medium"/>
                <a:sym typeface="Inter Tight Medium"/>
              </a:rPr>
              <a:t>Hybride</a:t>
            </a:r>
            <a:endParaRPr b="0" i="0" sz="1100" u="none" cap="none" strike="noStrike">
              <a:solidFill>
                <a:srgbClr val="11494B"/>
              </a:solidFill>
              <a:latin typeface="Inter Tight Medium"/>
              <a:ea typeface="Inter Tight Medium"/>
              <a:cs typeface="Inter Tight Medium"/>
              <a:sym typeface="Inter Tight Medium"/>
            </a:endParaRPr>
          </a:p>
        </p:txBody>
      </p:sp>
      <p:sp>
        <p:nvSpPr>
          <p:cNvPr id="1165" name="Google Shape;1165;p15"/>
          <p:cNvSpPr txBox="1"/>
          <p:nvPr/>
        </p:nvSpPr>
        <p:spPr>
          <a:xfrm>
            <a:off x="5401945" y="1941486"/>
            <a:ext cx="3380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11494B"/>
                </a:solidFill>
                <a:latin typeface="Inter Tight SemiBold"/>
                <a:ea typeface="Inter Tight SemiBold"/>
                <a:cs typeface="Inter Tight SemiBold"/>
                <a:sym typeface="Inter Tight SemiBold"/>
              </a:rPr>
              <a:t>Maar veel medewerkers voelen zich </a:t>
            </a:r>
            <a:br>
              <a:rPr b="0" i="0" lang="nl-NL" sz="1200" u="none" cap="none" strike="noStrike">
                <a:solidFill>
                  <a:srgbClr val="11494B"/>
                </a:solidFill>
                <a:latin typeface="Inter Tight SemiBold"/>
                <a:ea typeface="Inter Tight SemiBold"/>
                <a:cs typeface="Inter Tight SemiBold"/>
                <a:sym typeface="Inter Tight SemiBold"/>
              </a:rPr>
            </a:br>
            <a:r>
              <a:rPr b="0" i="0" lang="nl-NL" sz="1200" u="none" cap="none" strike="noStrike">
                <a:solidFill>
                  <a:srgbClr val="11494B"/>
                </a:solidFill>
                <a:latin typeface="Inter Tight SemiBold"/>
                <a:ea typeface="Inter Tight SemiBold"/>
                <a:cs typeface="Inter Tight SemiBold"/>
                <a:sym typeface="Inter Tight SemiBold"/>
              </a:rPr>
              <a:t>niet gehoord bij een hybride beleid:</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66" name="Google Shape;1166;p15"/>
          <p:cNvSpPr/>
          <p:nvPr/>
        </p:nvSpPr>
        <p:spPr>
          <a:xfrm>
            <a:off x="5401542" y="2556574"/>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67" name="Google Shape;1167;p15"/>
          <p:cNvSpPr/>
          <p:nvPr/>
        </p:nvSpPr>
        <p:spPr>
          <a:xfrm>
            <a:off x="5401542" y="3662515"/>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68" name="Google Shape;1168;p15"/>
          <p:cNvSpPr txBox="1"/>
          <p:nvPr/>
        </p:nvSpPr>
        <p:spPr>
          <a:xfrm>
            <a:off x="5513698" y="2644874"/>
            <a:ext cx="1178700" cy="78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55"/>
              <a:buFont typeface="Arial"/>
              <a:buNone/>
            </a:pPr>
            <a:r>
              <a:rPr b="0" i="0" lang="nl-NL" sz="5105" u="none" cap="none" strike="noStrike">
                <a:solidFill>
                  <a:srgbClr val="11494B"/>
                </a:solidFill>
                <a:latin typeface="Inter Tight SemiBold"/>
                <a:ea typeface="Inter Tight SemiBold"/>
                <a:cs typeface="Inter Tight SemiBold"/>
                <a:sym typeface="Inter Tight SemiBold"/>
              </a:rPr>
              <a:t>53</a:t>
            </a:r>
            <a:r>
              <a:rPr b="0" i="0" lang="nl-NL" sz="3300" u="none" cap="none" strike="noStrike">
                <a:solidFill>
                  <a:srgbClr val="11494B"/>
                </a:solidFill>
                <a:latin typeface="Inter Tight SemiBold"/>
                <a:ea typeface="Inter Tight SemiBold"/>
                <a:cs typeface="Inter Tight SemiBold"/>
                <a:sym typeface="Inter Tight SemiBold"/>
              </a:rPr>
              <a:t>%</a:t>
            </a:r>
            <a:endParaRPr b="0" i="0" sz="3300" u="none" cap="none" strike="noStrike">
              <a:solidFill>
                <a:srgbClr val="11494B"/>
              </a:solidFill>
              <a:latin typeface="Inter Tight SemiBold"/>
              <a:ea typeface="Inter Tight SemiBold"/>
              <a:cs typeface="Inter Tight SemiBold"/>
              <a:sym typeface="Inter Tight SemiBold"/>
            </a:endParaRPr>
          </a:p>
        </p:txBody>
      </p:sp>
      <p:sp>
        <p:nvSpPr>
          <p:cNvPr id="1169" name="Google Shape;1169;p15"/>
          <p:cNvSpPr txBox="1"/>
          <p:nvPr/>
        </p:nvSpPr>
        <p:spPr>
          <a:xfrm>
            <a:off x="6785514" y="2759078"/>
            <a:ext cx="17118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zegt dat hun werkgever </a:t>
            </a:r>
            <a:br>
              <a:rPr b="0" i="0" lang="nl-NL" sz="1100" u="none" cap="none" strike="noStrike">
                <a:solidFill>
                  <a:schemeClr val="accent5"/>
                </a:solidFill>
                <a:latin typeface="Inter Tight Medium"/>
                <a:ea typeface="Inter Tight Medium"/>
                <a:cs typeface="Inter Tight Medium"/>
                <a:sym typeface="Inter Tight Medium"/>
              </a:rPr>
            </a:br>
            <a:r>
              <a:rPr b="0" i="0" lang="nl-NL" sz="1100" u="none" cap="none" strike="noStrike">
                <a:solidFill>
                  <a:schemeClr val="accent5"/>
                </a:solidFill>
                <a:latin typeface="Inter Tight Medium"/>
                <a:ea typeface="Inter Tight Medium"/>
                <a:cs typeface="Inter Tight Medium"/>
                <a:sym typeface="Inter Tight Medium"/>
              </a:rPr>
              <a:t>de beloften over hybride werken is nagekomen</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1170" name="Google Shape;1170;p15"/>
          <p:cNvSpPr txBox="1"/>
          <p:nvPr/>
        </p:nvSpPr>
        <p:spPr>
          <a:xfrm>
            <a:off x="5513698" y="3733378"/>
            <a:ext cx="1178700" cy="78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55"/>
              <a:buFont typeface="Arial"/>
              <a:buNone/>
            </a:pPr>
            <a:r>
              <a:rPr b="0" i="0" lang="nl-NL" sz="5105" u="none" cap="none" strike="noStrike">
                <a:solidFill>
                  <a:srgbClr val="11494B"/>
                </a:solidFill>
                <a:latin typeface="Inter Tight SemiBold"/>
                <a:ea typeface="Inter Tight SemiBold"/>
                <a:cs typeface="Inter Tight SemiBold"/>
                <a:sym typeface="Inter Tight SemiBold"/>
              </a:rPr>
              <a:t>45</a:t>
            </a:r>
            <a:r>
              <a:rPr b="0" i="0" lang="nl-NL" sz="3300" u="none" cap="none" strike="noStrike">
                <a:solidFill>
                  <a:srgbClr val="11494B"/>
                </a:solidFill>
                <a:latin typeface="Inter Tight SemiBold"/>
                <a:ea typeface="Inter Tight SemiBold"/>
                <a:cs typeface="Inter Tight SemiBold"/>
                <a:sym typeface="Inter Tight SemiBold"/>
              </a:rPr>
              <a:t>%</a:t>
            </a:r>
            <a:endParaRPr b="0" i="0" sz="3300" u="none" cap="none" strike="noStrike">
              <a:solidFill>
                <a:srgbClr val="11494B"/>
              </a:solidFill>
              <a:latin typeface="Inter Tight SemiBold"/>
              <a:ea typeface="Inter Tight SemiBold"/>
              <a:cs typeface="Inter Tight SemiBold"/>
              <a:sym typeface="Inter Tight SemiBold"/>
            </a:endParaRPr>
          </a:p>
        </p:txBody>
      </p:sp>
      <p:sp>
        <p:nvSpPr>
          <p:cNvPr id="1171" name="Google Shape;1171;p15"/>
          <p:cNvSpPr txBox="1"/>
          <p:nvPr/>
        </p:nvSpPr>
        <p:spPr>
          <a:xfrm>
            <a:off x="6785525" y="3726424"/>
            <a:ext cx="17118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zegt dat medewerkers werden geraadpleegd voordat beslissingen over het hybride werkbeleid werden genomen</a:t>
            </a:r>
            <a:endParaRPr b="0" i="0" sz="1100" u="none" cap="none" strike="noStrike">
              <a:solidFill>
                <a:schemeClr val="accent5"/>
              </a:solidFill>
              <a:latin typeface="Inter Tight Medium"/>
              <a:ea typeface="Inter Tight Medium"/>
              <a:cs typeface="Inter Tight Medium"/>
              <a:sym typeface="Inter Tight Medium"/>
            </a:endParaRPr>
          </a:p>
        </p:txBody>
      </p:sp>
      <p:cxnSp>
        <p:nvCxnSpPr>
          <p:cNvPr id="1172" name="Google Shape;1172;p15"/>
          <p:cNvCxnSpPr/>
          <p:nvPr/>
        </p:nvCxnSpPr>
        <p:spPr>
          <a:xfrm>
            <a:off x="1405504" y="4214845"/>
            <a:ext cx="788400" cy="0"/>
          </a:xfrm>
          <a:prstGeom prst="straightConnector1">
            <a:avLst/>
          </a:prstGeom>
          <a:noFill/>
          <a:ln cap="flat" cmpd="sng" w="9525">
            <a:solidFill>
              <a:schemeClr val="accent5"/>
            </a:solidFill>
            <a:prstDash val="solid"/>
            <a:round/>
            <a:headEnd len="sm" w="sm" type="none"/>
            <a:tailEnd len="sm" w="sm" type="none"/>
          </a:ln>
        </p:spPr>
      </p:cxnSp>
      <p:cxnSp>
        <p:nvCxnSpPr>
          <p:cNvPr id="1173" name="Google Shape;1173;p15"/>
          <p:cNvCxnSpPr/>
          <p:nvPr/>
        </p:nvCxnSpPr>
        <p:spPr>
          <a:xfrm>
            <a:off x="1401628" y="3904345"/>
            <a:ext cx="0" cy="621000"/>
          </a:xfrm>
          <a:prstGeom prst="straightConnector1">
            <a:avLst/>
          </a:prstGeom>
          <a:noFill/>
          <a:ln cap="flat" cmpd="sng" w="9525">
            <a:solidFill>
              <a:schemeClr val="accent5"/>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77" name="Shape 1177"/>
        <p:cNvGrpSpPr/>
        <p:nvPr/>
      </p:nvGrpSpPr>
      <p:grpSpPr>
        <a:xfrm>
          <a:off x="0" y="0"/>
          <a:ext cx="0" cy="0"/>
          <a:chOff x="0" y="0"/>
          <a:chExt cx="0" cy="0"/>
        </a:xfrm>
      </p:grpSpPr>
      <p:sp>
        <p:nvSpPr>
          <p:cNvPr id="1178" name="Google Shape;1178;p16"/>
          <p:cNvSpPr/>
          <p:nvPr/>
        </p:nvSpPr>
        <p:spPr>
          <a:xfrm rot="10800000">
            <a:off x="370401" y="2305040"/>
            <a:ext cx="8406600" cy="2519400"/>
          </a:xfrm>
          <a:prstGeom prst="round2SameRect">
            <a:avLst>
              <a:gd fmla="val 5067" name="adj1"/>
              <a:gd fmla="val 0" name="adj2"/>
            </a:avLst>
          </a:prstGeom>
          <a:solidFill>
            <a:srgbClr val="EFFBF4"/>
          </a:solidFill>
          <a:ln>
            <a:noFill/>
          </a:ln>
        </p:spPr>
        <p:txBody>
          <a:bodyPr anchorCtr="0" anchor="ctr" bIns="92225" lIns="92225" spcFirstLastPara="1" rIns="92225" wrap="square" tIns="92225">
            <a:noAutofit/>
          </a:bodyPr>
          <a:lstStyle/>
          <a:p>
            <a:pPr indent="0" lvl="0" marL="0" marR="0" rtl="0" algn="ctr">
              <a:lnSpc>
                <a:spcPct val="100000"/>
              </a:lnSpc>
              <a:spcBef>
                <a:spcPts val="0"/>
              </a:spcBef>
              <a:spcAft>
                <a:spcPts val="0"/>
              </a:spcAft>
              <a:buClr>
                <a:srgbClr val="000000"/>
              </a:buClr>
              <a:buSzPts val="1412"/>
              <a:buFont typeface="Arial"/>
              <a:buNone/>
            </a:pPr>
            <a:r>
              <a:t/>
            </a:r>
            <a:endParaRPr b="0" i="0" sz="1412" u="none" cap="none" strike="noStrike">
              <a:solidFill>
                <a:srgbClr val="000000"/>
              </a:solidFill>
              <a:latin typeface="Inter Tight Medium"/>
              <a:ea typeface="Inter Tight Medium"/>
              <a:cs typeface="Inter Tight Medium"/>
              <a:sym typeface="Inter Tight Medium"/>
            </a:endParaRPr>
          </a:p>
        </p:txBody>
      </p:sp>
      <p:sp>
        <p:nvSpPr>
          <p:cNvPr id="1179" name="Google Shape;1179;p16"/>
          <p:cNvSpPr/>
          <p:nvPr/>
        </p:nvSpPr>
        <p:spPr>
          <a:xfrm>
            <a:off x="370475" y="2142810"/>
            <a:ext cx="3812700" cy="908100"/>
          </a:xfrm>
          <a:prstGeom prst="roundRect">
            <a:avLst>
              <a:gd fmla="val 16539" name="adj"/>
            </a:avLst>
          </a:prstGeom>
          <a:solidFill>
            <a:srgbClr val="EFFBF4"/>
          </a:solidFill>
          <a:ln>
            <a:noFill/>
          </a:ln>
        </p:spPr>
        <p:txBody>
          <a:bodyPr anchorCtr="0" anchor="ctr" bIns="95375" lIns="95375" spcFirstLastPara="1" rIns="95375" wrap="square" tIns="95375">
            <a:noAutofit/>
          </a:bodyPr>
          <a:lstStyle/>
          <a:p>
            <a:pPr indent="0" lvl="0" marL="0" marR="0" rtl="0" algn="ctr">
              <a:lnSpc>
                <a:spcPct val="100000"/>
              </a:lnSpc>
              <a:spcBef>
                <a:spcPts val="0"/>
              </a:spcBef>
              <a:spcAft>
                <a:spcPts val="0"/>
              </a:spcAft>
              <a:buClr>
                <a:srgbClr val="000000"/>
              </a:buClr>
              <a:buSzPts val="1460"/>
              <a:buFont typeface="Arial"/>
              <a:buNone/>
            </a:pPr>
            <a:r>
              <a:t/>
            </a:r>
            <a:endParaRPr b="0" i="0" sz="1460" u="none" cap="none" strike="noStrike">
              <a:solidFill>
                <a:srgbClr val="000000"/>
              </a:solidFill>
              <a:latin typeface="Inter Tight Medium"/>
              <a:ea typeface="Inter Tight Medium"/>
              <a:cs typeface="Inter Tight Medium"/>
              <a:sym typeface="Inter Tight Medium"/>
            </a:endParaRPr>
          </a:p>
        </p:txBody>
      </p:sp>
      <p:sp>
        <p:nvSpPr>
          <p:cNvPr id="1180" name="Google Shape;1180;p16"/>
          <p:cNvSpPr/>
          <p:nvPr/>
        </p:nvSpPr>
        <p:spPr>
          <a:xfrm>
            <a:off x="4010060" y="1539991"/>
            <a:ext cx="4767300" cy="3284400"/>
          </a:xfrm>
          <a:prstGeom prst="roundRect">
            <a:avLst>
              <a:gd fmla="val 5384" name="adj"/>
            </a:avLst>
          </a:prstGeom>
          <a:solidFill>
            <a:srgbClr val="ADEBCA"/>
          </a:solidFill>
          <a:ln>
            <a:noFill/>
          </a:ln>
        </p:spPr>
        <p:txBody>
          <a:bodyPr anchorCtr="0" anchor="ctr" bIns="95375" lIns="95375" spcFirstLastPara="1" rIns="95375" wrap="square" tIns="95375">
            <a:noAutofit/>
          </a:bodyPr>
          <a:lstStyle/>
          <a:p>
            <a:pPr indent="0" lvl="0" marL="0" marR="0" rtl="0" algn="ctr">
              <a:lnSpc>
                <a:spcPct val="100000"/>
              </a:lnSpc>
              <a:spcBef>
                <a:spcPts val="0"/>
              </a:spcBef>
              <a:spcAft>
                <a:spcPts val="0"/>
              </a:spcAft>
              <a:buClr>
                <a:srgbClr val="000000"/>
              </a:buClr>
              <a:buSzPts val="1460"/>
              <a:buFont typeface="Arial"/>
              <a:buNone/>
            </a:pPr>
            <a:r>
              <a:t/>
            </a:r>
            <a:endParaRPr b="0" i="0" sz="1460" u="none" cap="none" strike="noStrike">
              <a:solidFill>
                <a:srgbClr val="000000"/>
              </a:solidFill>
              <a:latin typeface="Inter Tight Medium"/>
              <a:ea typeface="Inter Tight Medium"/>
              <a:cs typeface="Inter Tight Medium"/>
              <a:sym typeface="Inter Tight Medium"/>
            </a:endParaRPr>
          </a:p>
        </p:txBody>
      </p:sp>
      <p:sp>
        <p:nvSpPr>
          <p:cNvPr id="1181" name="Google Shape;1181;p16"/>
          <p:cNvSpPr/>
          <p:nvPr/>
        </p:nvSpPr>
        <p:spPr>
          <a:xfrm>
            <a:off x="4011927" y="1466225"/>
            <a:ext cx="4767300" cy="1147800"/>
          </a:xfrm>
          <a:prstGeom prst="roundRect">
            <a:avLst>
              <a:gd fmla="val 16539" name="adj"/>
            </a:avLst>
          </a:prstGeom>
          <a:solidFill>
            <a:srgbClr val="ADEBCA"/>
          </a:solidFill>
          <a:ln>
            <a:noFill/>
          </a:ln>
        </p:spPr>
        <p:txBody>
          <a:bodyPr anchorCtr="0" anchor="ctr" bIns="95375" lIns="95375" spcFirstLastPara="1" rIns="95375" wrap="square" tIns="95375">
            <a:noAutofit/>
          </a:bodyPr>
          <a:lstStyle/>
          <a:p>
            <a:pPr indent="0" lvl="0" marL="0" marR="0" rtl="0" algn="ctr">
              <a:lnSpc>
                <a:spcPct val="100000"/>
              </a:lnSpc>
              <a:spcBef>
                <a:spcPts val="0"/>
              </a:spcBef>
              <a:spcAft>
                <a:spcPts val="0"/>
              </a:spcAft>
              <a:buClr>
                <a:srgbClr val="000000"/>
              </a:buClr>
              <a:buSzPts val="1460"/>
              <a:buFont typeface="Arial"/>
              <a:buNone/>
            </a:pPr>
            <a:r>
              <a:t/>
            </a:r>
            <a:endParaRPr b="0" i="0" sz="1460" u="none" cap="none" strike="noStrike">
              <a:solidFill>
                <a:srgbClr val="000000"/>
              </a:solidFill>
              <a:latin typeface="Inter Tight Medium"/>
              <a:ea typeface="Inter Tight Medium"/>
              <a:cs typeface="Inter Tight Medium"/>
              <a:sym typeface="Inter Tight Medium"/>
            </a:endParaRPr>
          </a:p>
        </p:txBody>
      </p:sp>
      <p:sp>
        <p:nvSpPr>
          <p:cNvPr id="1182" name="Google Shape;1182;p16"/>
          <p:cNvSpPr txBox="1"/>
          <p:nvPr/>
        </p:nvSpPr>
        <p:spPr>
          <a:xfrm>
            <a:off x="237999" y="217250"/>
            <a:ext cx="5471695"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Wat verandert er wanneer thuiswerkers zich vertrouwd voelen</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183" name="Google Shape;1183;p16"/>
          <p:cNvSpPr txBox="1"/>
          <p:nvPr/>
        </p:nvSpPr>
        <p:spPr>
          <a:xfrm>
            <a:off x="370400" y="1296475"/>
            <a:ext cx="33717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Medewerkers die genoeg worden vertrouwd om op afstand te werken zijn twee keer zo gemotiveerd en minder geneigd om te vertrekken.</a:t>
            </a:r>
            <a:endParaRPr b="0" i="0" sz="1100" u="none" cap="none" strike="noStrike">
              <a:solidFill>
                <a:srgbClr val="FFFFFF"/>
              </a:solidFill>
              <a:latin typeface="Inter Tight Medium"/>
              <a:ea typeface="Inter Tight Medium"/>
              <a:cs typeface="Inter Tight Medium"/>
              <a:sym typeface="Inter Tight Medium"/>
            </a:endParaRPr>
          </a:p>
        </p:txBody>
      </p:sp>
      <p:sp>
        <p:nvSpPr>
          <p:cNvPr id="1184" name="Google Shape;1184;p16"/>
          <p:cNvSpPr txBox="1"/>
          <p:nvPr/>
        </p:nvSpPr>
        <p:spPr>
          <a:xfrm>
            <a:off x="4222980" y="1625869"/>
            <a:ext cx="1994400" cy="34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9"/>
              <a:buFont typeface="Arial"/>
              <a:buNone/>
            </a:pPr>
            <a:r>
              <a:rPr b="0" i="0" lang="nl-NL" sz="1109" u="none" cap="none" strike="noStrike">
                <a:solidFill>
                  <a:schemeClr val="accent5"/>
                </a:solidFill>
                <a:latin typeface="Inter Tight SemiBold"/>
                <a:ea typeface="Inter Tight SemiBold"/>
                <a:cs typeface="Inter Tight SemiBold"/>
                <a:sym typeface="Inter Tight SemiBold"/>
              </a:rPr>
              <a:t>Leidinggevenden vertrouwen erop dat personeel goed op afstand kan werken.</a:t>
            </a:r>
            <a:endParaRPr b="0" i="0" sz="1109" u="none" cap="none" strike="noStrike">
              <a:solidFill>
                <a:schemeClr val="accent5"/>
              </a:solidFill>
              <a:latin typeface="Inter Tight SemiBold"/>
              <a:ea typeface="Inter Tight SemiBold"/>
              <a:cs typeface="Inter Tight SemiBold"/>
              <a:sym typeface="Inter Tight SemiBold"/>
            </a:endParaRPr>
          </a:p>
        </p:txBody>
      </p:sp>
      <p:sp>
        <p:nvSpPr>
          <p:cNvPr id="1185" name="Google Shape;1185;p16"/>
          <p:cNvSpPr txBox="1"/>
          <p:nvPr/>
        </p:nvSpPr>
        <p:spPr>
          <a:xfrm>
            <a:off x="6440353" y="1625859"/>
            <a:ext cx="2124600" cy="34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9"/>
              <a:buFont typeface="Arial"/>
              <a:buNone/>
            </a:pPr>
            <a:r>
              <a:rPr b="0" i="0" lang="nl-NL" sz="1109" u="none" cap="none" strike="noStrike">
                <a:solidFill>
                  <a:schemeClr val="accent5"/>
                </a:solidFill>
                <a:latin typeface="Inter Tight SemiBold"/>
                <a:ea typeface="Inter Tight SemiBold"/>
                <a:cs typeface="Inter Tight SemiBold"/>
                <a:sym typeface="Inter Tight SemiBold"/>
              </a:rPr>
              <a:t>Leidinggevenden vertrouwen er niet op dat personeel goed op afstand kan werken.</a:t>
            </a:r>
            <a:endParaRPr b="0" i="0" sz="1109" u="none" cap="none" strike="noStrike">
              <a:solidFill>
                <a:schemeClr val="accent5"/>
              </a:solidFill>
              <a:latin typeface="Inter Tight SemiBold"/>
              <a:ea typeface="Inter Tight SemiBold"/>
              <a:cs typeface="Inter Tight SemiBold"/>
              <a:sym typeface="Inter Tight SemiBold"/>
            </a:endParaRPr>
          </a:p>
        </p:txBody>
      </p:sp>
      <p:sp>
        <p:nvSpPr>
          <p:cNvPr id="1186" name="Google Shape;1186;p16"/>
          <p:cNvSpPr txBox="1"/>
          <p:nvPr/>
        </p:nvSpPr>
        <p:spPr>
          <a:xfrm>
            <a:off x="593006" y="2355509"/>
            <a:ext cx="20451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nl-NL" sz="1210" u="none" cap="none" strike="noStrike">
                <a:solidFill>
                  <a:srgbClr val="09282A"/>
                </a:solidFill>
                <a:latin typeface="Inter Tight SemiBold"/>
                <a:ea typeface="Inter Tight SemiBold"/>
                <a:cs typeface="Inter Tight SemiBold"/>
                <a:sym typeface="Inter Tight SemiBold"/>
              </a:rPr>
              <a:t>Grote motivatie</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87" name="Google Shape;1187;p16"/>
          <p:cNvSpPr txBox="1"/>
          <p:nvPr/>
        </p:nvSpPr>
        <p:spPr>
          <a:xfrm>
            <a:off x="4674095" y="2240038"/>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59</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88" name="Google Shape;1188;p16"/>
          <p:cNvSpPr txBox="1"/>
          <p:nvPr/>
        </p:nvSpPr>
        <p:spPr>
          <a:xfrm>
            <a:off x="592993" y="2851328"/>
            <a:ext cx="20451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nl-NL" sz="1210" u="none" cap="none" strike="noStrike">
                <a:solidFill>
                  <a:srgbClr val="09282A"/>
                </a:solidFill>
                <a:latin typeface="Inter Tight SemiBold"/>
                <a:ea typeface="Inter Tight SemiBold"/>
                <a:cs typeface="Inter Tight SemiBold"/>
                <a:sym typeface="Inter Tight SemiBold"/>
              </a:rPr>
              <a:t>Hoge productiviteit</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89" name="Google Shape;1189;p16"/>
          <p:cNvSpPr txBox="1"/>
          <p:nvPr/>
        </p:nvSpPr>
        <p:spPr>
          <a:xfrm>
            <a:off x="4674095" y="2774745"/>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69</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90" name="Google Shape;1190;p16"/>
          <p:cNvSpPr txBox="1"/>
          <p:nvPr/>
        </p:nvSpPr>
        <p:spPr>
          <a:xfrm>
            <a:off x="593011" y="3300239"/>
            <a:ext cx="3260400" cy="37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nl-NL" sz="1210" u="none" cap="none" strike="noStrike">
                <a:solidFill>
                  <a:srgbClr val="09282A"/>
                </a:solidFill>
                <a:latin typeface="Inter Tight SemiBold"/>
                <a:ea typeface="Inter Tight SemiBold"/>
                <a:cs typeface="Inter Tight SemiBold"/>
                <a:sym typeface="Inter Tight SemiBold"/>
              </a:rPr>
              <a:t>Voornemens om een nieuwe baan te zoeken (binnen 12 maanden)</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91" name="Google Shape;1191;p16"/>
          <p:cNvSpPr txBox="1"/>
          <p:nvPr/>
        </p:nvSpPr>
        <p:spPr>
          <a:xfrm>
            <a:off x="4674095" y="3315493"/>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41</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92" name="Google Shape;1192;p16"/>
          <p:cNvSpPr txBox="1"/>
          <p:nvPr/>
        </p:nvSpPr>
        <p:spPr>
          <a:xfrm>
            <a:off x="593010" y="3923302"/>
            <a:ext cx="25011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nl-NL" sz="1210" u="none" cap="none" strike="noStrike">
                <a:solidFill>
                  <a:srgbClr val="09282A"/>
                </a:solidFill>
                <a:latin typeface="Inter Tight SemiBold"/>
                <a:ea typeface="Inter Tight SemiBold"/>
                <a:cs typeface="Inter Tight SemiBold"/>
                <a:sym typeface="Inter Tight SemiBold"/>
              </a:rPr>
              <a:t>Veel vertrouwen in de directie</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93" name="Google Shape;1193;p16"/>
          <p:cNvSpPr txBox="1"/>
          <p:nvPr/>
        </p:nvSpPr>
        <p:spPr>
          <a:xfrm>
            <a:off x="4674095" y="3858927"/>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37</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94" name="Google Shape;1194;p16"/>
          <p:cNvSpPr txBox="1"/>
          <p:nvPr/>
        </p:nvSpPr>
        <p:spPr>
          <a:xfrm>
            <a:off x="592997" y="4450990"/>
            <a:ext cx="24402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nl-NL" sz="1210" u="none" cap="none" strike="noStrike">
                <a:solidFill>
                  <a:srgbClr val="09282A"/>
                </a:solidFill>
                <a:latin typeface="Inter Tight SemiBold"/>
                <a:ea typeface="Inter Tight SemiBold"/>
                <a:cs typeface="Inter Tight SemiBold"/>
                <a:sym typeface="Inter Tight SemiBold"/>
              </a:rPr>
              <a:t>Veel vertrouwen in HR</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95" name="Google Shape;1195;p16"/>
          <p:cNvSpPr txBox="1"/>
          <p:nvPr/>
        </p:nvSpPr>
        <p:spPr>
          <a:xfrm>
            <a:off x="4674095" y="4374409"/>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41</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cxnSp>
        <p:nvCxnSpPr>
          <p:cNvPr id="1196" name="Google Shape;1196;p16"/>
          <p:cNvCxnSpPr/>
          <p:nvPr/>
        </p:nvCxnSpPr>
        <p:spPr>
          <a:xfrm>
            <a:off x="375374" y="2658500"/>
            <a:ext cx="8406600" cy="13200"/>
          </a:xfrm>
          <a:prstGeom prst="straightConnector1">
            <a:avLst/>
          </a:prstGeom>
          <a:noFill/>
          <a:ln cap="flat" cmpd="sng" w="9600">
            <a:solidFill>
              <a:srgbClr val="176164"/>
            </a:solidFill>
            <a:prstDash val="solid"/>
            <a:round/>
            <a:headEnd len="sm" w="sm" type="none"/>
            <a:tailEnd len="sm" w="sm" type="none"/>
          </a:ln>
        </p:spPr>
      </p:cxnSp>
      <p:cxnSp>
        <p:nvCxnSpPr>
          <p:cNvPr id="1197" name="Google Shape;1197;p16"/>
          <p:cNvCxnSpPr/>
          <p:nvPr/>
        </p:nvCxnSpPr>
        <p:spPr>
          <a:xfrm>
            <a:off x="375374" y="3206822"/>
            <a:ext cx="8406600" cy="13200"/>
          </a:xfrm>
          <a:prstGeom prst="straightConnector1">
            <a:avLst/>
          </a:prstGeom>
          <a:noFill/>
          <a:ln cap="flat" cmpd="sng" w="9600">
            <a:solidFill>
              <a:srgbClr val="176164"/>
            </a:solidFill>
            <a:prstDash val="solid"/>
            <a:round/>
            <a:headEnd len="sm" w="sm" type="none"/>
            <a:tailEnd len="sm" w="sm" type="none"/>
          </a:ln>
        </p:spPr>
      </p:cxnSp>
      <p:cxnSp>
        <p:nvCxnSpPr>
          <p:cNvPr id="1198" name="Google Shape;1198;p16"/>
          <p:cNvCxnSpPr/>
          <p:nvPr/>
        </p:nvCxnSpPr>
        <p:spPr>
          <a:xfrm>
            <a:off x="375374" y="3753038"/>
            <a:ext cx="8406600" cy="13200"/>
          </a:xfrm>
          <a:prstGeom prst="straightConnector1">
            <a:avLst/>
          </a:prstGeom>
          <a:noFill/>
          <a:ln cap="flat" cmpd="sng" w="9600">
            <a:solidFill>
              <a:srgbClr val="176164"/>
            </a:solidFill>
            <a:prstDash val="solid"/>
            <a:round/>
            <a:headEnd len="sm" w="sm" type="none"/>
            <a:tailEnd len="sm" w="sm" type="none"/>
          </a:ln>
        </p:spPr>
      </p:cxnSp>
      <p:cxnSp>
        <p:nvCxnSpPr>
          <p:cNvPr id="1199" name="Google Shape;1199;p16"/>
          <p:cNvCxnSpPr/>
          <p:nvPr/>
        </p:nvCxnSpPr>
        <p:spPr>
          <a:xfrm>
            <a:off x="375374" y="4264395"/>
            <a:ext cx="8406600" cy="13200"/>
          </a:xfrm>
          <a:prstGeom prst="straightConnector1">
            <a:avLst/>
          </a:prstGeom>
          <a:noFill/>
          <a:ln cap="flat" cmpd="sng" w="9600">
            <a:solidFill>
              <a:srgbClr val="176164"/>
            </a:solidFill>
            <a:prstDash val="solid"/>
            <a:round/>
            <a:headEnd len="sm" w="sm" type="none"/>
            <a:tailEnd len="sm" w="sm" type="none"/>
          </a:ln>
        </p:spPr>
      </p:cxnSp>
      <p:sp>
        <p:nvSpPr>
          <p:cNvPr id="1200" name="Google Shape;1200;p16"/>
          <p:cNvSpPr txBox="1"/>
          <p:nvPr/>
        </p:nvSpPr>
        <p:spPr>
          <a:xfrm>
            <a:off x="7027572" y="2246711"/>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23</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1" name="Google Shape;1201;p16"/>
          <p:cNvSpPr txBox="1"/>
          <p:nvPr/>
        </p:nvSpPr>
        <p:spPr>
          <a:xfrm>
            <a:off x="7027572" y="2781418"/>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42</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2" name="Google Shape;1202;p16"/>
          <p:cNvSpPr txBox="1"/>
          <p:nvPr/>
        </p:nvSpPr>
        <p:spPr>
          <a:xfrm>
            <a:off x="7027572" y="3322165"/>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66</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3" name="Google Shape;1203;p16"/>
          <p:cNvSpPr txBox="1"/>
          <p:nvPr/>
        </p:nvSpPr>
        <p:spPr>
          <a:xfrm>
            <a:off x="7027572" y="3865600"/>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9</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4" name="Google Shape;1204;p16"/>
          <p:cNvSpPr txBox="1"/>
          <p:nvPr/>
        </p:nvSpPr>
        <p:spPr>
          <a:xfrm>
            <a:off x="7027572" y="4381082"/>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nl-NL" sz="2017" u="none" cap="none" strike="noStrike">
                <a:solidFill>
                  <a:schemeClr val="accent5"/>
                </a:solidFill>
                <a:latin typeface="Inter Tight SemiBold"/>
                <a:ea typeface="Inter Tight SemiBold"/>
                <a:cs typeface="Inter Tight SemiBold"/>
                <a:sym typeface="Inter Tight SemiBold"/>
              </a:rPr>
              <a:t>13</a:t>
            </a:r>
            <a:r>
              <a:rPr b="0" i="0" lang="nl-NL"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5" name="Google Shape;1205;p16"/>
          <p:cNvSpPr/>
          <p:nvPr/>
        </p:nvSpPr>
        <p:spPr>
          <a:xfrm>
            <a:off x="4011927" y="4374399"/>
            <a:ext cx="741900" cy="450000"/>
          </a:xfrm>
          <a:prstGeom prst="rect">
            <a:avLst/>
          </a:prstGeom>
          <a:solidFill>
            <a:srgbClr val="ADEBCA"/>
          </a:solidFill>
          <a:ln>
            <a:noFill/>
          </a:ln>
        </p:spPr>
        <p:txBody>
          <a:bodyPr anchorCtr="0" anchor="ctr" bIns="92225" lIns="92225" spcFirstLastPara="1" rIns="92225" wrap="square" tIns="92225">
            <a:noAutofit/>
          </a:bodyPr>
          <a:lstStyle/>
          <a:p>
            <a:pPr indent="0" lvl="0" marL="0" marR="0" rtl="0" algn="ctr">
              <a:lnSpc>
                <a:spcPct val="100000"/>
              </a:lnSpc>
              <a:spcBef>
                <a:spcPts val="0"/>
              </a:spcBef>
              <a:spcAft>
                <a:spcPts val="0"/>
              </a:spcAft>
              <a:buClr>
                <a:srgbClr val="000000"/>
              </a:buClr>
              <a:buSzPts val="1412"/>
              <a:buFont typeface="Arial"/>
              <a:buNone/>
            </a:pPr>
            <a:r>
              <a:t/>
            </a:r>
            <a:endParaRPr b="0" i="0" sz="1412" u="none" cap="none" strike="noStrike">
              <a:solidFill>
                <a:srgbClr val="000000"/>
              </a:solidFill>
              <a:latin typeface="Inter Tight Medium"/>
              <a:ea typeface="Inter Tight Medium"/>
              <a:cs typeface="Inter Tight Medium"/>
              <a:sym typeface="Inter Tigh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7"/>
          <p:cNvSpPr/>
          <p:nvPr/>
        </p:nvSpPr>
        <p:spPr>
          <a:xfrm>
            <a:off x="322865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11" name="Google Shape;1211;p17"/>
          <p:cNvSpPr/>
          <p:nvPr/>
        </p:nvSpPr>
        <p:spPr>
          <a:xfrm>
            <a:off x="3429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12" name="Google Shape;1212;p17"/>
          <p:cNvSpPr txBox="1"/>
          <p:nvPr/>
        </p:nvSpPr>
        <p:spPr>
          <a:xfrm>
            <a:off x="238000" y="217250"/>
            <a:ext cx="568345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chemeClr val="dk2"/>
                </a:solidFill>
                <a:latin typeface="Inter Tight SemiBold"/>
                <a:ea typeface="Inter Tight SemiBold"/>
                <a:cs typeface="Inter Tight SemiBold"/>
                <a:sym typeface="Inter Tight SemiBold"/>
              </a:rPr>
              <a:t>Conclusie:</a:t>
            </a:r>
            <a:endParaRPr b="0" i="0" sz="2275" u="none" cap="none" strike="noStrike">
              <a:solidFill>
                <a:schemeClr val="dk2"/>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chemeClr val="accent5"/>
                </a:solidFill>
                <a:latin typeface="Inter Tight SemiBold"/>
                <a:ea typeface="Inter Tight SemiBold"/>
                <a:cs typeface="Inter Tight SemiBold"/>
                <a:sym typeface="Inter Tight SemiBold"/>
              </a:rPr>
              <a:t>Wat er vandaag al gedaan kan worden</a:t>
            </a:r>
            <a:endParaRPr b="0" i="0" sz="2275" u="none" cap="none" strike="noStrike">
              <a:solidFill>
                <a:schemeClr val="accent5"/>
              </a:solidFill>
              <a:latin typeface="Inter Tight SemiBold"/>
              <a:ea typeface="Inter Tight SemiBold"/>
              <a:cs typeface="Inter Tight SemiBold"/>
              <a:sym typeface="Inter Tight SemiBold"/>
            </a:endParaRPr>
          </a:p>
        </p:txBody>
      </p:sp>
      <p:pic>
        <p:nvPicPr>
          <p:cNvPr id="1213" name="Google Shape;1213;p17" title="Subtitle.png"/>
          <p:cNvPicPr preferRelativeResize="0"/>
          <p:nvPr/>
        </p:nvPicPr>
        <p:blipFill rotWithShape="1">
          <a:blip r:embed="rId4">
            <a:alphaModFix/>
          </a:blip>
          <a:srcRect b="0" l="0" r="0" t="0"/>
          <a:stretch/>
        </p:blipFill>
        <p:spPr>
          <a:xfrm>
            <a:off x="555075" y="1516975"/>
            <a:ext cx="336405" cy="480562"/>
          </a:xfrm>
          <a:prstGeom prst="rect">
            <a:avLst/>
          </a:prstGeom>
          <a:noFill/>
          <a:ln>
            <a:noFill/>
          </a:ln>
        </p:spPr>
      </p:pic>
      <p:sp>
        <p:nvSpPr>
          <p:cNvPr id="1214" name="Google Shape;1214;p17"/>
          <p:cNvSpPr txBox="1"/>
          <p:nvPr/>
        </p:nvSpPr>
        <p:spPr>
          <a:xfrm>
            <a:off x="1037773" y="1561375"/>
            <a:ext cx="1504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rgbClr val="D0DEFB"/>
                </a:solidFill>
                <a:latin typeface="Inter Tight SemiBold"/>
                <a:ea typeface="Inter Tight SemiBold"/>
                <a:cs typeface="Inter Tight SemiBold"/>
                <a:sym typeface="Inter Tight SemiBold"/>
              </a:rPr>
              <a:t>G</a:t>
            </a:r>
            <a:r>
              <a:rPr lang="nl-NL" sz="1600">
                <a:solidFill>
                  <a:srgbClr val="D0DEFB"/>
                </a:solidFill>
                <a:latin typeface="Inter Tight SemiBold"/>
                <a:ea typeface="Inter Tight SemiBold"/>
                <a:cs typeface="Inter Tight SemiBold"/>
                <a:sym typeface="Inter Tight SemiBold"/>
                <a:extLst>
                  <a:ext uri="http://customooxmlschemas.google.com/">
                    <go:slidesCustomData xmlns:go="http://customooxmlschemas.google.com/" textRoundtripDataId="25"/>
                  </a:ext>
                </a:extLst>
              </a:rPr>
              <a:t>e</a:t>
            </a:r>
            <a:r>
              <a:rPr b="0" i="0" lang="nl-NL" sz="1600" u="none" cap="none" strike="noStrike">
                <a:solidFill>
                  <a:srgbClr val="D0DEFB"/>
                </a:solidFill>
                <a:latin typeface="Inter Tight SemiBold"/>
                <a:ea typeface="Inter Tight SemiBold"/>
                <a:cs typeface="Inter Tight SemiBold"/>
                <a:sym typeface="Inter Tight SemiBold"/>
              </a:rPr>
              <a:t>disciplineerd beslissen</a:t>
            </a:r>
            <a:endParaRPr b="0" i="0" sz="1600" u="none" cap="none" strike="noStrike">
              <a:solidFill>
                <a:srgbClr val="D0DEFB"/>
              </a:solidFill>
              <a:latin typeface="Inter Tight SemiBold"/>
              <a:ea typeface="Inter Tight SemiBold"/>
              <a:cs typeface="Inter Tight SemiBold"/>
              <a:sym typeface="Inter Tight SemiBold"/>
            </a:endParaRPr>
          </a:p>
        </p:txBody>
      </p:sp>
      <p:sp>
        <p:nvSpPr>
          <p:cNvPr id="1215" name="Google Shape;1215;p17"/>
          <p:cNvSpPr txBox="1"/>
          <p:nvPr/>
        </p:nvSpPr>
        <p:spPr>
          <a:xfrm>
            <a:off x="726963" y="2406150"/>
            <a:ext cx="15045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Kies één beslissing met veel impact</a:t>
            </a:r>
            <a:endParaRPr b="0" i="0" sz="1100" u="none" cap="none" strike="noStrike">
              <a:solidFill>
                <a:srgbClr val="FFFFFF"/>
              </a:solidFill>
              <a:latin typeface="Inter Tight Medium"/>
              <a:ea typeface="Inter Tight Medium"/>
              <a:cs typeface="Inter Tight Medium"/>
              <a:sym typeface="Inter Tight Medium"/>
            </a:endParaRPr>
          </a:p>
        </p:txBody>
      </p:sp>
      <p:sp>
        <p:nvSpPr>
          <p:cNvPr id="1216" name="Google Shape;1216;p17"/>
          <p:cNvSpPr txBox="1"/>
          <p:nvPr/>
        </p:nvSpPr>
        <p:spPr>
          <a:xfrm>
            <a:off x="898888" y="2853483"/>
            <a:ext cx="1721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Geef 3 - 5 leidende indicatoren op</a:t>
            </a:r>
            <a:endParaRPr b="0" i="0" sz="1100" u="none" cap="none" strike="noStrike">
              <a:solidFill>
                <a:srgbClr val="FFFFFF"/>
              </a:solidFill>
              <a:latin typeface="Inter Tight Medium"/>
              <a:ea typeface="Inter Tight Medium"/>
              <a:cs typeface="Inter Tight Medium"/>
              <a:sym typeface="Inter Tight Medium"/>
            </a:endParaRPr>
          </a:p>
        </p:txBody>
      </p:sp>
      <p:sp>
        <p:nvSpPr>
          <p:cNvPr id="1217" name="Google Shape;1217;p17"/>
          <p:cNvSpPr txBox="1"/>
          <p:nvPr/>
        </p:nvSpPr>
        <p:spPr>
          <a:xfrm>
            <a:off x="898863" y="3300817"/>
            <a:ext cx="1721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Leg veronderstellingen en resultaten vast</a:t>
            </a:r>
            <a:endParaRPr b="0" i="0" sz="1100" u="none" cap="none" strike="noStrike">
              <a:solidFill>
                <a:srgbClr val="FFFFFF"/>
              </a:solidFill>
              <a:latin typeface="Inter Tight Medium"/>
              <a:ea typeface="Inter Tight Medium"/>
              <a:cs typeface="Inter Tight Medium"/>
              <a:sym typeface="Inter Tight Medium"/>
            </a:endParaRPr>
          </a:p>
        </p:txBody>
      </p:sp>
      <p:sp>
        <p:nvSpPr>
          <p:cNvPr id="1218" name="Google Shape;1218;p17"/>
          <p:cNvSpPr txBox="1"/>
          <p:nvPr/>
        </p:nvSpPr>
        <p:spPr>
          <a:xfrm>
            <a:off x="898863" y="3748150"/>
            <a:ext cx="1721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Voer maandelijks beoordelingen uit</a:t>
            </a:r>
            <a:endParaRPr b="0" i="0" sz="1100" u="none" cap="none" strike="noStrike">
              <a:solidFill>
                <a:srgbClr val="FFFFFF"/>
              </a:solidFill>
              <a:latin typeface="Inter Tight Medium"/>
              <a:ea typeface="Inter Tight Medium"/>
              <a:cs typeface="Inter Tight Medium"/>
              <a:sym typeface="Inter Tight Medium"/>
            </a:endParaRPr>
          </a:p>
        </p:txBody>
      </p:sp>
      <p:cxnSp>
        <p:nvCxnSpPr>
          <p:cNvPr id="1219" name="Google Shape;1219;p17"/>
          <p:cNvCxnSpPr/>
          <p:nvPr/>
        </p:nvCxnSpPr>
        <p:spPr>
          <a:xfrm>
            <a:off x="3417875" y="3071720"/>
            <a:ext cx="2208000" cy="0"/>
          </a:xfrm>
          <a:prstGeom prst="straightConnector1">
            <a:avLst/>
          </a:prstGeom>
          <a:noFill/>
          <a:ln cap="flat" cmpd="sng" w="9525">
            <a:solidFill>
              <a:srgbClr val="D0DEFB"/>
            </a:solidFill>
            <a:prstDash val="solid"/>
            <a:round/>
            <a:headEnd len="sm" w="sm" type="none"/>
            <a:tailEnd len="sm" w="sm" type="none"/>
          </a:ln>
        </p:spPr>
      </p:cxnSp>
      <p:sp>
        <p:nvSpPr>
          <p:cNvPr id="1220" name="Google Shape;1220;p17"/>
          <p:cNvSpPr txBox="1"/>
          <p:nvPr/>
        </p:nvSpPr>
        <p:spPr>
          <a:xfrm>
            <a:off x="726963" y="285347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21" name="Google Shape;1221;p17"/>
          <p:cNvSpPr txBox="1"/>
          <p:nvPr/>
        </p:nvSpPr>
        <p:spPr>
          <a:xfrm>
            <a:off x="726963" y="329417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22" name="Google Shape;1222;p17"/>
          <p:cNvSpPr txBox="1"/>
          <p:nvPr/>
        </p:nvSpPr>
        <p:spPr>
          <a:xfrm>
            <a:off x="726963" y="374182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pic>
        <p:nvPicPr>
          <p:cNvPr id="1223" name="Google Shape;1223;p17" title="Subtitle.png"/>
          <p:cNvPicPr preferRelativeResize="0"/>
          <p:nvPr/>
        </p:nvPicPr>
        <p:blipFill rotWithShape="1">
          <a:blip r:embed="rId5">
            <a:alphaModFix/>
          </a:blip>
          <a:srcRect b="698" l="0" r="0" t="709"/>
          <a:stretch/>
        </p:blipFill>
        <p:spPr>
          <a:xfrm>
            <a:off x="3286098" y="1516975"/>
            <a:ext cx="336405" cy="480562"/>
          </a:xfrm>
          <a:prstGeom prst="rect">
            <a:avLst/>
          </a:prstGeom>
          <a:noFill/>
          <a:ln>
            <a:noFill/>
          </a:ln>
        </p:spPr>
      </p:pic>
      <p:sp>
        <p:nvSpPr>
          <p:cNvPr id="1224" name="Google Shape;1224;p17"/>
          <p:cNvSpPr txBox="1"/>
          <p:nvPr/>
        </p:nvSpPr>
        <p:spPr>
          <a:xfrm>
            <a:off x="3678062" y="1551185"/>
            <a:ext cx="2256755"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0" i="0" lang="nl-NL" sz="1500" u="none" cap="none" strike="noStrike">
                <a:solidFill>
                  <a:srgbClr val="D0DEFB"/>
                </a:solidFill>
                <a:latin typeface="Inter Tight SemiBold"/>
                <a:ea typeface="Inter Tight SemiBold"/>
                <a:cs typeface="Inter Tight SemiBold"/>
                <a:sym typeface="Inter Tight SemiBold"/>
                <a:extLst>
                  <a:ext uri="http://customooxmlschemas.google.com/">
                    <go:slidesCustomData xmlns:go="http://customooxmlschemas.google.com/" textRoundtripDataId="26"/>
                  </a:ext>
                </a:extLst>
              </a:rPr>
              <a:t>AI</a:t>
            </a:r>
            <a:r>
              <a:rPr lang="nl-NL" sz="1500">
                <a:solidFill>
                  <a:srgbClr val="D0DEFB"/>
                </a:solidFill>
                <a:latin typeface="Inter Tight SemiBold"/>
                <a:ea typeface="Inter Tight SemiBold"/>
                <a:cs typeface="Inter Tight SemiBold"/>
                <a:sym typeface="Inter Tight SemiBold"/>
              </a:rPr>
              <a:t>-toepassingen en een skills-first aanpak</a:t>
            </a:r>
            <a:endParaRPr b="0" i="0" sz="1500" u="none" cap="none" strike="noStrike">
              <a:solidFill>
                <a:srgbClr val="D0DEFB"/>
              </a:solidFill>
              <a:latin typeface="Inter Tight SemiBold"/>
              <a:ea typeface="Inter Tight SemiBold"/>
              <a:cs typeface="Inter Tight SemiBold"/>
              <a:sym typeface="Inter Tight SemiBold"/>
            </a:endParaRPr>
          </a:p>
        </p:txBody>
      </p:sp>
      <p:sp>
        <p:nvSpPr>
          <p:cNvPr id="1225" name="Google Shape;1225;p17"/>
          <p:cNvSpPr txBox="1"/>
          <p:nvPr/>
        </p:nvSpPr>
        <p:spPr>
          <a:xfrm>
            <a:off x="3622503" y="2203608"/>
            <a:ext cx="2633399" cy="50783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Bepaal het basisgebruik </a:t>
            </a:r>
            <a:endParaRPr b="0" i="0" sz="1100" u="none" cap="none" strike="noStrike">
              <a:solidFill>
                <a:srgbClr val="FFFFFF"/>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en de benodigde training voor vaardigheden</a:t>
            </a:r>
            <a:endParaRPr b="0" i="0" sz="1100" u="none" cap="none" strike="noStrike">
              <a:solidFill>
                <a:srgbClr val="FFFFFF"/>
              </a:solidFill>
              <a:latin typeface="Inter Tight Medium"/>
              <a:ea typeface="Inter Tight Medium"/>
              <a:cs typeface="Inter Tight Medium"/>
              <a:sym typeface="Inter Tight Medium"/>
            </a:endParaRPr>
          </a:p>
        </p:txBody>
      </p:sp>
      <p:sp>
        <p:nvSpPr>
          <p:cNvPr id="1226" name="Google Shape;1226;p17"/>
          <p:cNvSpPr txBox="1"/>
          <p:nvPr/>
        </p:nvSpPr>
        <p:spPr>
          <a:xfrm>
            <a:off x="3784650" y="2823685"/>
            <a:ext cx="1721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Begin met training </a:t>
            </a:r>
            <a:endParaRPr b="0" i="0" sz="1100" u="none" cap="none" strike="noStrike">
              <a:solidFill>
                <a:srgbClr val="FFFFFF"/>
              </a:solidFill>
              <a:latin typeface="Inter Tight Medium"/>
              <a:ea typeface="Inter Tight Medium"/>
              <a:cs typeface="Inter Tight Medium"/>
              <a:sym typeface="Inter Tight Medium"/>
            </a:endParaRPr>
          </a:p>
        </p:txBody>
      </p:sp>
      <p:sp>
        <p:nvSpPr>
          <p:cNvPr id="1227" name="Google Shape;1227;p17"/>
          <p:cNvSpPr txBox="1"/>
          <p:nvPr/>
        </p:nvSpPr>
        <p:spPr>
          <a:xfrm>
            <a:off x="3610390" y="3121304"/>
            <a:ext cx="2353915" cy="3385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Test 1 of 2 gebruiksscenario's </a:t>
            </a:r>
            <a:endParaRPr b="0" i="0" sz="1100" u="none" cap="none" strike="noStrike">
              <a:solidFill>
                <a:srgbClr val="FFFFFF"/>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voor planning in HR en volg de impact</a:t>
            </a:r>
            <a:endParaRPr b="0" i="0" sz="1100" u="none" cap="none" strike="noStrike">
              <a:solidFill>
                <a:srgbClr val="FFFFFF"/>
              </a:solidFill>
              <a:latin typeface="Inter Tight Medium"/>
              <a:ea typeface="Inter Tight Medium"/>
              <a:cs typeface="Inter Tight Medium"/>
              <a:sym typeface="Inter Tight Medium"/>
            </a:endParaRPr>
          </a:p>
        </p:txBody>
      </p:sp>
      <p:sp>
        <p:nvSpPr>
          <p:cNvPr id="1228" name="Google Shape;1228;p17"/>
          <p:cNvSpPr txBox="1"/>
          <p:nvPr/>
        </p:nvSpPr>
        <p:spPr>
          <a:xfrm>
            <a:off x="3612725" y="2810083"/>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cxnSp>
        <p:nvCxnSpPr>
          <p:cNvPr id="1229" name="Google Shape;1229;p17"/>
          <p:cNvCxnSpPr/>
          <p:nvPr/>
        </p:nvCxnSpPr>
        <p:spPr>
          <a:xfrm>
            <a:off x="3415563" y="3506622"/>
            <a:ext cx="2208000" cy="0"/>
          </a:xfrm>
          <a:prstGeom prst="straightConnector1">
            <a:avLst/>
          </a:prstGeom>
          <a:noFill/>
          <a:ln cap="flat" cmpd="sng" w="9525">
            <a:solidFill>
              <a:srgbClr val="D0DEFB"/>
            </a:solidFill>
            <a:prstDash val="solid"/>
            <a:round/>
            <a:headEnd len="sm" w="sm" type="none"/>
            <a:tailEnd len="sm" w="sm" type="none"/>
          </a:ln>
        </p:spPr>
      </p:cxnSp>
      <p:sp>
        <p:nvSpPr>
          <p:cNvPr id="1230" name="Google Shape;1230;p17"/>
          <p:cNvSpPr txBox="1"/>
          <p:nvPr/>
        </p:nvSpPr>
        <p:spPr>
          <a:xfrm>
            <a:off x="3622503" y="3531350"/>
            <a:ext cx="1816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Breng de vaardigheden in één afdeling in kaart</a:t>
            </a:r>
            <a:endParaRPr b="0" i="0" sz="1100" u="none" cap="none" strike="noStrike">
              <a:solidFill>
                <a:srgbClr val="FFFFFF"/>
              </a:solidFill>
              <a:latin typeface="Inter Tight Medium"/>
              <a:ea typeface="Inter Tight Medium"/>
              <a:cs typeface="Inter Tight Medium"/>
              <a:sym typeface="Inter Tight Medium"/>
            </a:endParaRPr>
          </a:p>
        </p:txBody>
      </p:sp>
      <p:sp>
        <p:nvSpPr>
          <p:cNvPr id="1231" name="Google Shape;1231;p17"/>
          <p:cNvSpPr txBox="1"/>
          <p:nvPr/>
        </p:nvSpPr>
        <p:spPr>
          <a:xfrm>
            <a:off x="3784650" y="3874425"/>
            <a:ext cx="20193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Werk vacatures/sollicitatiegesprekken bij</a:t>
            </a:r>
            <a:endParaRPr b="0" i="0" sz="1100" u="none" cap="none" strike="noStrike">
              <a:solidFill>
                <a:srgbClr val="FFFFFF"/>
              </a:solidFill>
              <a:latin typeface="Inter Tight Medium"/>
              <a:ea typeface="Inter Tight Medium"/>
              <a:cs typeface="Inter Tight Medium"/>
              <a:sym typeface="Inter Tight Medium"/>
            </a:endParaRPr>
          </a:p>
        </p:txBody>
      </p:sp>
      <p:sp>
        <p:nvSpPr>
          <p:cNvPr id="1232" name="Google Shape;1232;p17"/>
          <p:cNvSpPr txBox="1"/>
          <p:nvPr/>
        </p:nvSpPr>
        <p:spPr>
          <a:xfrm>
            <a:off x="3610412" y="384539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33" name="Google Shape;1233;p17"/>
          <p:cNvSpPr txBox="1"/>
          <p:nvPr/>
        </p:nvSpPr>
        <p:spPr>
          <a:xfrm>
            <a:off x="3393600" y="4424131"/>
            <a:ext cx="25035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lang="nl-NL" sz="1050">
                <a:solidFill>
                  <a:srgbClr val="FFFFFF"/>
                </a:solidFill>
                <a:latin typeface="Inter Tight Medium"/>
                <a:ea typeface="Inter Tight Medium"/>
                <a:cs typeface="Inter Tight Medium"/>
                <a:sym typeface="Inter Tight Medium"/>
              </a:rPr>
              <a:t>Stel</a:t>
            </a:r>
            <a:r>
              <a:rPr b="0" i="0" lang="nl-NL" sz="1050" u="none" cap="none" strike="noStrike">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27"/>
                  </a:ext>
                </a:extLst>
              </a:rPr>
              <a:t> een </a:t>
            </a:r>
            <a:r>
              <a:rPr lang="nl-NL" sz="1050">
                <a:solidFill>
                  <a:srgbClr val="FFFFFF"/>
                </a:solidFill>
                <a:latin typeface="Inter Tight Medium"/>
                <a:ea typeface="Inter Tight Medium"/>
                <a:cs typeface="Inter Tight Medium"/>
                <a:sym typeface="Inter Tight Medium"/>
              </a:rPr>
              <a:t>vaardigheden-dashboard samen op basis van bestaande gegevens</a:t>
            </a:r>
            <a:endParaRPr b="0" i="0" sz="1050" u="none" cap="none" strike="noStrike">
              <a:solidFill>
                <a:srgbClr val="FFFFFF"/>
              </a:solidFill>
              <a:latin typeface="Inter Tight Medium"/>
              <a:ea typeface="Inter Tight Medium"/>
              <a:cs typeface="Inter Tight Medium"/>
              <a:sym typeface="Inter Tight Medium"/>
            </a:endParaRPr>
          </a:p>
        </p:txBody>
      </p:sp>
      <p:sp>
        <p:nvSpPr>
          <p:cNvPr id="1234" name="Google Shape;1234;p17"/>
          <p:cNvSpPr txBox="1"/>
          <p:nvPr/>
        </p:nvSpPr>
        <p:spPr>
          <a:xfrm>
            <a:off x="3610412" y="4086520"/>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35" name="Google Shape;1235;p17"/>
          <p:cNvSpPr/>
          <p:nvPr/>
        </p:nvSpPr>
        <p:spPr>
          <a:xfrm>
            <a:off x="61144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pic>
        <p:nvPicPr>
          <p:cNvPr id="1236" name="Google Shape;1236;p17" title="Subtitle.png"/>
          <p:cNvPicPr preferRelativeResize="0"/>
          <p:nvPr/>
        </p:nvPicPr>
        <p:blipFill rotWithShape="1">
          <a:blip r:embed="rId6">
            <a:alphaModFix/>
          </a:blip>
          <a:srcRect b="698" l="0" r="0" t="709"/>
          <a:stretch/>
        </p:blipFill>
        <p:spPr>
          <a:xfrm>
            <a:off x="6326575" y="1516975"/>
            <a:ext cx="336405" cy="480562"/>
          </a:xfrm>
          <a:prstGeom prst="rect">
            <a:avLst/>
          </a:prstGeom>
          <a:noFill/>
          <a:ln>
            <a:noFill/>
          </a:ln>
        </p:spPr>
      </p:pic>
      <p:sp>
        <p:nvSpPr>
          <p:cNvPr id="1237" name="Google Shape;1237;p17"/>
          <p:cNvSpPr txBox="1"/>
          <p:nvPr/>
        </p:nvSpPr>
        <p:spPr>
          <a:xfrm>
            <a:off x="6809275" y="1561375"/>
            <a:ext cx="1582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rgbClr val="D0DEFB"/>
                </a:solidFill>
                <a:latin typeface="Inter Tight SemiBold"/>
                <a:ea typeface="Inter Tight SemiBold"/>
                <a:cs typeface="Inter Tight SemiBold"/>
                <a:sym typeface="Inter Tight SemiBold"/>
                <a:extLst>
                  <a:ext uri="http://customooxmlschemas.google.com/">
                    <go:slidesCustomData xmlns:go="http://customooxmlschemas.google.com/" textRoundtripDataId="28"/>
                  </a:ext>
                </a:extLst>
              </a:rPr>
              <a:t>Demografische verandering</a:t>
            </a:r>
            <a:endParaRPr b="0" i="0" sz="1600" u="none" cap="none" strike="noStrike">
              <a:solidFill>
                <a:srgbClr val="D0DEFB"/>
              </a:solidFill>
              <a:latin typeface="Inter Tight SemiBold"/>
              <a:ea typeface="Inter Tight SemiBold"/>
              <a:cs typeface="Inter Tight SemiBold"/>
              <a:sym typeface="Inter Tight SemiBold"/>
            </a:endParaRPr>
          </a:p>
        </p:txBody>
      </p:sp>
      <p:sp>
        <p:nvSpPr>
          <p:cNvPr id="1238" name="Google Shape;1238;p17"/>
          <p:cNvSpPr txBox="1"/>
          <p:nvPr/>
        </p:nvSpPr>
        <p:spPr>
          <a:xfrm>
            <a:off x="6498476" y="2406150"/>
            <a:ext cx="16758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29"/>
                  </a:ext>
                </a:extLst>
              </a:rPr>
              <a:t>Maak</a:t>
            </a:r>
            <a:r>
              <a:rPr b="0" i="0" lang="nl-NL" sz="1100" u="none" cap="none" strike="noStrike">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30"/>
                  </a:ext>
                </a:extLst>
              </a:rPr>
              <a:t> </a:t>
            </a:r>
            <a:r>
              <a:rPr lang="nl-NL" sz="1100">
                <a:solidFill>
                  <a:srgbClr val="FFFFFF"/>
                </a:solidFill>
                <a:latin typeface="Inter Tight Medium"/>
                <a:ea typeface="Inter Tight Medium"/>
                <a:cs typeface="Inter Tight Medium"/>
                <a:sym typeface="Inter Tight Medium"/>
              </a:rPr>
              <a:t>paren voor kennisoverdracht</a:t>
            </a:r>
            <a:endParaRPr b="0" i="0" sz="1100" u="none" cap="none" strike="noStrike">
              <a:solidFill>
                <a:srgbClr val="FFFFFF"/>
              </a:solidFill>
              <a:latin typeface="Inter Tight Medium"/>
              <a:ea typeface="Inter Tight Medium"/>
              <a:cs typeface="Inter Tight Medium"/>
              <a:sym typeface="Inter Tight Medium"/>
            </a:endParaRPr>
          </a:p>
        </p:txBody>
      </p:sp>
      <p:sp>
        <p:nvSpPr>
          <p:cNvPr id="1239" name="Google Shape;1239;p17"/>
          <p:cNvSpPr txBox="1"/>
          <p:nvPr/>
        </p:nvSpPr>
        <p:spPr>
          <a:xfrm>
            <a:off x="6670400" y="2853483"/>
            <a:ext cx="2044392" cy="3385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Standaardiseer procesdocumenten</a:t>
            </a:r>
            <a:endParaRPr b="0" i="0" sz="1100" u="none" cap="none" strike="noStrike">
              <a:solidFill>
                <a:srgbClr val="FFFFFF"/>
              </a:solidFill>
              <a:latin typeface="Inter Tight Medium"/>
              <a:ea typeface="Inter Tight Medium"/>
              <a:cs typeface="Inter Tight Medium"/>
              <a:sym typeface="Inter Tight Medium"/>
            </a:endParaRPr>
          </a:p>
        </p:txBody>
      </p:sp>
      <p:sp>
        <p:nvSpPr>
          <p:cNvPr id="1240" name="Google Shape;1240;p17"/>
          <p:cNvSpPr txBox="1"/>
          <p:nvPr/>
        </p:nvSpPr>
        <p:spPr>
          <a:xfrm>
            <a:off x="6670400" y="3356474"/>
            <a:ext cx="1721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Vernieuw trajecten voor beginnende carrières/EVP</a:t>
            </a:r>
            <a:endParaRPr b="0" i="0" sz="1100" u="none" cap="none" strike="noStrike">
              <a:solidFill>
                <a:srgbClr val="FFFFFF"/>
              </a:solidFill>
              <a:latin typeface="Inter Tight Medium"/>
              <a:ea typeface="Inter Tight Medium"/>
              <a:cs typeface="Inter Tight Medium"/>
              <a:sym typeface="Inter Tight Medium"/>
            </a:endParaRPr>
          </a:p>
        </p:txBody>
      </p:sp>
      <p:sp>
        <p:nvSpPr>
          <p:cNvPr id="1241" name="Google Shape;1241;p17"/>
          <p:cNvSpPr txBox="1"/>
          <p:nvPr/>
        </p:nvSpPr>
        <p:spPr>
          <a:xfrm>
            <a:off x="6498475" y="285347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42" name="Google Shape;1242;p17"/>
          <p:cNvSpPr txBox="1"/>
          <p:nvPr/>
        </p:nvSpPr>
        <p:spPr>
          <a:xfrm>
            <a:off x="6498475" y="3334456"/>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43" name="Google Shape;1243;p17"/>
          <p:cNvSpPr/>
          <p:nvPr/>
        </p:nvSpPr>
        <p:spPr>
          <a:xfrm>
            <a:off x="6380725"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4" name="Google Shape;1244;p17"/>
          <p:cNvSpPr/>
          <p:nvPr/>
        </p:nvSpPr>
        <p:spPr>
          <a:xfrm>
            <a:off x="3496328" y="2255431"/>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5" name="Google Shape;1245;p17"/>
          <p:cNvSpPr/>
          <p:nvPr/>
        </p:nvSpPr>
        <p:spPr>
          <a:xfrm>
            <a:off x="3505838" y="31921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6" name="Google Shape;1246;p17"/>
          <p:cNvSpPr/>
          <p:nvPr/>
        </p:nvSpPr>
        <p:spPr>
          <a:xfrm>
            <a:off x="3505838" y="3574322"/>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7" name="Google Shape;1247;p17"/>
          <p:cNvSpPr/>
          <p:nvPr/>
        </p:nvSpPr>
        <p:spPr>
          <a:xfrm>
            <a:off x="611188"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pic>
        <p:nvPicPr>
          <p:cNvPr id="1252" name="Google Shape;1252;p18" title="Background Textures.png"/>
          <p:cNvPicPr preferRelativeResize="0"/>
          <p:nvPr/>
        </p:nvPicPr>
        <p:blipFill rotWithShape="1">
          <a:blip r:embed="rId4">
            <a:alphaModFix/>
          </a:blip>
          <a:srcRect b="65724" l="6819" r="13702" t="4960"/>
          <a:stretch/>
        </p:blipFill>
        <p:spPr>
          <a:xfrm>
            <a:off x="0" y="0"/>
            <a:ext cx="9144000" cy="5143501"/>
          </a:xfrm>
          <a:prstGeom prst="rect">
            <a:avLst/>
          </a:prstGeom>
          <a:noFill/>
          <a:ln>
            <a:noFill/>
          </a:ln>
        </p:spPr>
      </p:pic>
      <p:sp>
        <p:nvSpPr>
          <p:cNvPr id="1253" name="Google Shape;1253;p18"/>
          <p:cNvSpPr txBox="1"/>
          <p:nvPr/>
        </p:nvSpPr>
        <p:spPr>
          <a:xfrm>
            <a:off x="973650" y="1590700"/>
            <a:ext cx="7196700" cy="713100"/>
          </a:xfrm>
          <a:prstGeom prst="rect">
            <a:avLst/>
          </a:prstGeom>
          <a:noFill/>
          <a:ln>
            <a:noFill/>
          </a:ln>
        </p:spPr>
        <p:txBody>
          <a:bodyPr anchorCtr="0" anchor="b" bIns="91425" lIns="91425" spcFirstLastPara="1" rIns="91425" wrap="square" tIns="91425">
            <a:noAutofit/>
          </a:bodyPr>
          <a:lstStyle/>
          <a:p>
            <a:pPr indent="0" lvl="0" marL="0" marR="0" rtl="0" algn="ctr">
              <a:lnSpc>
                <a:spcPct val="80000"/>
              </a:lnSpc>
              <a:spcBef>
                <a:spcPts val="0"/>
              </a:spcBef>
              <a:spcAft>
                <a:spcPts val="0"/>
              </a:spcAft>
              <a:buClr>
                <a:srgbClr val="000000"/>
              </a:buClr>
              <a:buSzPts val="4000"/>
              <a:buFont typeface="Arial"/>
              <a:buNone/>
            </a:pPr>
            <a:r>
              <a:rPr lang="nl-NL" sz="4000">
                <a:solidFill>
                  <a:srgbClr val="FFF7EB"/>
                </a:solidFill>
                <a:latin typeface="Inter Tight SemiBold"/>
                <a:ea typeface="Inter Tight SemiBold"/>
                <a:cs typeface="Inter Tight SemiBold"/>
                <a:sym typeface="Inter Tight SemiBold"/>
              </a:rPr>
              <a:t>Bedankt</a:t>
            </a:r>
            <a:endParaRPr b="0" i="0" sz="4000" u="none" cap="none" strike="noStrike">
              <a:solidFill>
                <a:srgbClr val="FFF7EB"/>
              </a:solidFill>
              <a:latin typeface="Inter Tight SemiBold"/>
              <a:ea typeface="Inter Tight SemiBold"/>
              <a:cs typeface="Inter Tight SemiBold"/>
              <a:sym typeface="Inter Tight SemiBold"/>
            </a:endParaRPr>
          </a:p>
        </p:txBody>
      </p:sp>
      <p:sp>
        <p:nvSpPr>
          <p:cNvPr id="1254" name="Google Shape;1254;p18"/>
          <p:cNvSpPr txBox="1"/>
          <p:nvPr/>
        </p:nvSpPr>
        <p:spPr>
          <a:xfrm>
            <a:off x="1473750" y="2439550"/>
            <a:ext cx="6196500" cy="788100"/>
          </a:xfrm>
          <a:prstGeom prst="rect">
            <a:avLst/>
          </a:prstGeom>
          <a:noFill/>
          <a:ln>
            <a:noFill/>
          </a:ln>
        </p:spPr>
        <p:txBody>
          <a:bodyPr anchorCtr="0" anchor="t" bIns="47275" lIns="94550" spcFirstLastPara="1" rIns="94550" wrap="square" tIns="47275">
            <a:spAutoFit/>
          </a:bodyPr>
          <a:lstStyle/>
          <a:p>
            <a:pPr indent="0" lvl="0" marL="0" marR="0" rtl="0" algn="ctr">
              <a:lnSpc>
                <a:spcPct val="100000"/>
              </a:lnSpc>
              <a:spcBef>
                <a:spcPts val="0"/>
              </a:spcBef>
              <a:spcAft>
                <a:spcPts val="0"/>
              </a:spcAft>
              <a:buClr>
                <a:srgbClr val="000000"/>
              </a:buClr>
              <a:buSzPts val="1100"/>
              <a:buFont typeface="Arial"/>
              <a:buNone/>
            </a:pPr>
            <a:r>
              <a:rPr b="0" i="0" lang="nl-NL" sz="1500" u="none" cap="none" strike="noStrike">
                <a:solidFill>
                  <a:schemeClr val="dk1"/>
                </a:solidFill>
                <a:latin typeface="Inter Tight SemiBold"/>
                <a:ea typeface="Inter Tight SemiBold"/>
                <a:cs typeface="Inter Tight SemiBold"/>
                <a:sym typeface="Inter Tight SemiBold"/>
              </a:rPr>
              <a:t>Voor HR-professionals en </a:t>
            </a:r>
            <a:r>
              <a:rPr b="0" i="0" lang="nl-NL" sz="1500" u="none" cap="none" strike="noStrike">
                <a:solidFill>
                  <a:schemeClr val="dk1"/>
                </a:solidFill>
                <a:latin typeface="Inter Tight SemiBold"/>
                <a:ea typeface="Inter Tight SemiBold"/>
                <a:cs typeface="Inter Tight SemiBold"/>
                <a:sym typeface="Inter Tight SemiBold"/>
                <a:extLst>
                  <a:ext uri="http://customooxmlschemas.google.com/">
                    <go:slidesCustomData xmlns:go="http://customooxmlschemas.google.com/" textRoundtripDataId="31"/>
                  </a:ext>
                </a:extLst>
              </a:rPr>
              <a:t>managers</a:t>
            </a:r>
            <a:r>
              <a:rPr b="0" i="0" lang="nl-NL" sz="1500" u="none" cap="none" strike="noStrike">
                <a:solidFill>
                  <a:schemeClr val="dk1"/>
                </a:solidFill>
                <a:latin typeface="Inter Tight SemiBold"/>
                <a:ea typeface="Inter Tight SemiBold"/>
                <a:cs typeface="Inter Tight SemiBold"/>
                <a:sym typeface="Inter Tight SemiBold"/>
              </a:rPr>
              <a:t> die de volledige context, visuele informatie of stapsgewijze begeleiding willen, zijn er nog veel meer inzichten te vinden in Workforce Pulse 2025. </a:t>
            </a:r>
            <a:endParaRPr b="0" i="0" sz="1500" u="none" cap="none" strike="noStrike">
              <a:solidFill>
                <a:schemeClr val="dk1"/>
              </a:solidFill>
              <a:latin typeface="Inter Tight SemiBold"/>
              <a:ea typeface="Inter Tight SemiBold"/>
              <a:cs typeface="Inter Tight SemiBold"/>
              <a:sym typeface="Inter Tight SemiBold"/>
            </a:endParaRPr>
          </a:p>
        </p:txBody>
      </p:sp>
      <p:pic>
        <p:nvPicPr>
          <p:cNvPr id="1255" name="Google Shape;1255;p18" title="Wordmark.png"/>
          <p:cNvPicPr preferRelativeResize="0"/>
          <p:nvPr/>
        </p:nvPicPr>
        <p:blipFill rotWithShape="1">
          <a:blip r:embed="rId5">
            <a:alphaModFix/>
          </a:blip>
          <a:srcRect b="0" l="0" r="0" t="0"/>
          <a:stretch/>
        </p:blipFill>
        <p:spPr>
          <a:xfrm>
            <a:off x="3740225" y="4303475"/>
            <a:ext cx="1663550" cy="322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9"/>
          <p:cNvSpPr/>
          <p:nvPr/>
        </p:nvSpPr>
        <p:spPr>
          <a:xfrm rot="5400000">
            <a:off x="2156700" y="-1828800"/>
            <a:ext cx="4830600" cy="8801100"/>
          </a:xfrm>
          <a:prstGeom prst="roundRect">
            <a:avLst>
              <a:gd fmla="val 3689" name="adj"/>
            </a:avLst>
          </a:prstGeom>
          <a:solidFill>
            <a:srgbClr val="F8EF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61" name="Google Shape;1261;p19"/>
          <p:cNvSpPr txBox="1"/>
          <p:nvPr/>
        </p:nvSpPr>
        <p:spPr>
          <a:xfrm>
            <a:off x="314200" y="293450"/>
            <a:ext cx="37758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C885E0"/>
                </a:solidFill>
                <a:latin typeface="Inter Tight SemiBold"/>
                <a:ea typeface="Inter Tight SemiBold"/>
                <a:cs typeface="Inter Tight SemiBold"/>
                <a:sym typeface="Inter Tight SemiBold"/>
              </a:rPr>
              <a:t>Bijlage:</a:t>
            </a:r>
            <a:endParaRPr b="0" i="0" sz="2275" u="none" cap="none" strike="noStrike">
              <a:solidFill>
                <a:srgbClr val="C885E0"/>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lang="nl-NL" sz="2275">
                <a:solidFill>
                  <a:schemeClr val="accent5"/>
                </a:solidFill>
                <a:latin typeface="Inter Tight SemiBold"/>
                <a:ea typeface="Inter Tight SemiBold"/>
                <a:cs typeface="Inter Tight SemiBold"/>
                <a:sym typeface="Inter Tight SemiBold"/>
              </a:rPr>
              <a:t>Onderzoeks</a:t>
            </a:r>
            <a:r>
              <a:rPr b="0" i="0" lang="nl-NL" sz="2275" u="none" cap="none" strike="noStrike">
                <a:solidFill>
                  <a:schemeClr val="accent5"/>
                </a:solidFill>
                <a:latin typeface="Inter Tight SemiBold"/>
                <a:ea typeface="Inter Tight SemiBold"/>
                <a:cs typeface="Inter Tight SemiBold"/>
                <a:sym typeface="Inter Tight SemiBold"/>
                <a:extLst>
                  <a:ext uri="http://customooxmlschemas.google.com/">
                    <go:slidesCustomData xmlns:go="http://customooxmlschemas.google.com/" textRoundtripDataId="32"/>
                  </a:ext>
                </a:extLst>
              </a:rPr>
              <a:t>methode</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1262" name="Google Shape;1262;p19"/>
          <p:cNvSpPr txBox="1"/>
          <p:nvPr/>
        </p:nvSpPr>
        <p:spPr>
          <a:xfrm>
            <a:off x="446675" y="1276825"/>
            <a:ext cx="3652800" cy="152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Het onderzoek voor het rapport Workforce Pulse 2025 werd uitgevoerd door Censuswide met een groep van 6.001 werknemers en 3.003 HR-besluitvormers bij bedrijven met 10 tot 2000 werknemers in het Verenigd Koninkrijk, Duitsland, Spanje en Nederland. </a:t>
            </a:r>
            <a:endParaRPr b="0" i="0" sz="1100" u="none" cap="none" strike="noStrike">
              <a:solidFill>
                <a:schemeClr val="accent5"/>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chemeClr val="accent5"/>
              </a:buClr>
              <a:buSzPts val="1100"/>
              <a:buFont typeface="Arial"/>
              <a:buNone/>
            </a:pPr>
            <a:r>
              <a:t/>
            </a:r>
            <a:endParaRPr b="0" i="0" sz="1100" u="none" cap="none" strike="noStrike">
              <a:solidFill>
                <a:schemeClr val="accent5"/>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chemeClr val="accent5"/>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De gegevens zijn verzameld tussen 25 juni en 7 juli 2025.</a:t>
            </a:r>
            <a:endParaRPr b="0" i="0" sz="1100" u="none" cap="none" strike="noStrike">
              <a:solidFill>
                <a:schemeClr val="accent5"/>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2" title="Background Textures.png"/>
          <p:cNvPicPr preferRelativeResize="0"/>
          <p:nvPr/>
        </p:nvPicPr>
        <p:blipFill rotWithShape="1">
          <a:blip r:embed="rId3">
            <a:alphaModFix/>
          </a:blip>
          <a:srcRect b="31555" l="0" r="0" t="31555"/>
          <a:stretch/>
        </p:blipFill>
        <p:spPr>
          <a:xfrm>
            <a:off x="0" y="0"/>
            <a:ext cx="9144000" cy="5143501"/>
          </a:xfrm>
          <a:prstGeom prst="rect">
            <a:avLst/>
          </a:prstGeom>
          <a:noFill/>
          <a:ln>
            <a:noFill/>
          </a:ln>
        </p:spPr>
      </p:pic>
      <p:sp>
        <p:nvSpPr>
          <p:cNvPr id="785" name="Google Shape;785;p2"/>
          <p:cNvSpPr txBox="1"/>
          <p:nvPr/>
        </p:nvSpPr>
        <p:spPr>
          <a:xfrm>
            <a:off x="238000" y="217250"/>
            <a:ext cx="2738700" cy="4458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chemeClr val="dk1"/>
                </a:solidFill>
                <a:latin typeface="Inter Tight SemiBold"/>
                <a:ea typeface="Inter Tight SemiBold"/>
                <a:cs typeface="Inter Tight SemiBold"/>
                <a:sym typeface="Inter Tight SemiBold"/>
              </a:rPr>
              <a:t>Agenda</a:t>
            </a:r>
            <a:endParaRPr b="0" i="0" sz="2275" u="none" cap="none" strike="noStrike">
              <a:solidFill>
                <a:schemeClr val="dk1"/>
              </a:solidFill>
              <a:latin typeface="Inter Tight SemiBold"/>
              <a:ea typeface="Inter Tight SemiBold"/>
              <a:cs typeface="Inter Tight SemiBold"/>
              <a:sym typeface="Inter Tight SemiBold"/>
            </a:endParaRPr>
          </a:p>
        </p:txBody>
      </p:sp>
      <p:sp>
        <p:nvSpPr>
          <p:cNvPr id="786" name="Google Shape;786;p2"/>
          <p:cNvSpPr txBox="1"/>
          <p:nvPr/>
        </p:nvSpPr>
        <p:spPr>
          <a:xfrm>
            <a:off x="257050" y="2645072"/>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SemiBold"/>
                <a:ea typeface="Inter Tight SemiBold"/>
                <a:cs typeface="Inter Tight SemiBold"/>
                <a:sym typeface="Inter Tight SemiBold"/>
              </a:rPr>
              <a:t>01</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87" name="Google Shape;787;p2"/>
          <p:cNvSpPr txBox="1"/>
          <p:nvPr/>
        </p:nvSpPr>
        <p:spPr>
          <a:xfrm>
            <a:off x="712119" y="2615052"/>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Overzicht en kerncijfers</a:t>
            </a:r>
            <a:endParaRPr b="0" i="0" sz="1700" u="none" cap="none" strike="noStrike">
              <a:solidFill>
                <a:schemeClr val="dk1"/>
              </a:solidFill>
              <a:latin typeface="Arial"/>
              <a:ea typeface="Arial"/>
              <a:cs typeface="Arial"/>
              <a:sym typeface="Arial"/>
            </a:endParaRPr>
          </a:p>
        </p:txBody>
      </p:sp>
      <p:sp>
        <p:nvSpPr>
          <p:cNvPr id="788" name="Google Shape;788;p2"/>
          <p:cNvSpPr txBox="1"/>
          <p:nvPr/>
        </p:nvSpPr>
        <p:spPr>
          <a:xfrm>
            <a:off x="257050" y="2972021"/>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SemiBold"/>
                <a:ea typeface="Inter Tight SemiBold"/>
                <a:cs typeface="Inter Tight SemiBold"/>
                <a:sym typeface="Inter Tight SemiBold"/>
              </a:rPr>
              <a:t>02</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89" name="Google Shape;789;p2"/>
          <p:cNvSpPr txBox="1"/>
          <p:nvPr/>
        </p:nvSpPr>
        <p:spPr>
          <a:xfrm>
            <a:off x="712119" y="2942001"/>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Zakelijke context: voorzichtig optimisme</a:t>
            </a:r>
            <a:endParaRPr b="0" i="0" sz="1700" u="none" cap="none" strike="noStrike">
              <a:solidFill>
                <a:schemeClr val="dk1"/>
              </a:solidFill>
              <a:latin typeface="Arial"/>
              <a:ea typeface="Arial"/>
              <a:cs typeface="Arial"/>
              <a:sym typeface="Arial"/>
            </a:endParaRPr>
          </a:p>
        </p:txBody>
      </p:sp>
      <p:sp>
        <p:nvSpPr>
          <p:cNvPr id="790" name="Google Shape;790;p2"/>
          <p:cNvSpPr txBox="1"/>
          <p:nvPr/>
        </p:nvSpPr>
        <p:spPr>
          <a:xfrm>
            <a:off x="257050" y="3292099"/>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SemiBold"/>
                <a:ea typeface="Inter Tight SemiBold"/>
                <a:cs typeface="Inter Tight SemiBold"/>
                <a:sym typeface="Inter Tight SemiBold"/>
              </a:rPr>
              <a:t>03</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91" name="Google Shape;791;p2"/>
          <p:cNvSpPr txBox="1"/>
          <p:nvPr/>
        </p:nvSpPr>
        <p:spPr>
          <a:xfrm>
            <a:off x="712119" y="3262079"/>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Drie thema's:</a:t>
            </a:r>
            <a:endParaRPr b="0" i="0" sz="1700" u="none" cap="none" strike="noStrike">
              <a:solidFill>
                <a:schemeClr val="dk1"/>
              </a:solidFill>
              <a:latin typeface="Arial"/>
              <a:ea typeface="Arial"/>
              <a:cs typeface="Arial"/>
              <a:sym typeface="Arial"/>
            </a:endParaRPr>
          </a:p>
        </p:txBody>
      </p:sp>
      <p:sp>
        <p:nvSpPr>
          <p:cNvPr id="792" name="Google Shape;792;p2"/>
          <p:cNvSpPr txBox="1"/>
          <p:nvPr/>
        </p:nvSpPr>
        <p:spPr>
          <a:xfrm>
            <a:off x="712118" y="3582157"/>
            <a:ext cx="6054441"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De wetenschap achter betere beslissingen over mensen</a:t>
            </a:r>
            <a:endParaRPr b="0" i="0" sz="1700" u="none" cap="none" strike="noStrike">
              <a:solidFill>
                <a:schemeClr val="dk1"/>
              </a:solidFill>
              <a:latin typeface="Arial"/>
              <a:ea typeface="Arial"/>
              <a:cs typeface="Arial"/>
              <a:sym typeface="Arial"/>
            </a:endParaRPr>
          </a:p>
        </p:txBody>
      </p:sp>
      <p:sp>
        <p:nvSpPr>
          <p:cNvPr id="793" name="Google Shape;793;p2"/>
          <p:cNvSpPr txBox="1"/>
          <p:nvPr/>
        </p:nvSpPr>
        <p:spPr>
          <a:xfrm>
            <a:off x="712119" y="3909106"/>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AI-gedreven personeelsplanning</a:t>
            </a:r>
            <a:endParaRPr b="0" i="0" sz="1700" u="none" cap="none" strike="noStrike">
              <a:solidFill>
                <a:schemeClr val="dk1"/>
              </a:solidFill>
              <a:latin typeface="Arial"/>
              <a:ea typeface="Arial"/>
              <a:cs typeface="Arial"/>
              <a:sym typeface="Arial"/>
            </a:endParaRPr>
          </a:p>
        </p:txBody>
      </p:sp>
      <p:sp>
        <p:nvSpPr>
          <p:cNvPr id="794" name="Google Shape;794;p2"/>
          <p:cNvSpPr txBox="1"/>
          <p:nvPr/>
        </p:nvSpPr>
        <p:spPr>
          <a:xfrm>
            <a:off x="712118" y="4222313"/>
            <a:ext cx="5841081"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Aanpassen aan een </a:t>
            </a:r>
            <a:r>
              <a:rPr lang="nl-NL" sz="1700">
                <a:solidFill>
                  <a:schemeClr val="dk1"/>
                </a:solidFill>
                <a:latin typeface="Inter Tight"/>
                <a:ea typeface="Inter Tight"/>
                <a:cs typeface="Inter Tight"/>
                <a:sym typeface="Inter Tight"/>
              </a:rPr>
              <a:t>ouder wordend</a:t>
            </a:r>
            <a:r>
              <a:rPr b="0" i="0" lang="nl-NL" sz="1700" u="none" cap="none" strike="noStrike">
                <a:solidFill>
                  <a:schemeClr val="dk1"/>
                </a:solidFill>
                <a:latin typeface="Inter Tight"/>
                <a:ea typeface="Inter Tight"/>
                <a:cs typeface="Inter Tight"/>
                <a:sym typeface="Inter Tight"/>
              </a:rPr>
              <a:t> personeelsbestand</a:t>
            </a:r>
            <a:endParaRPr b="0" i="0" sz="1700" u="none" cap="none" strike="noStrike">
              <a:solidFill>
                <a:schemeClr val="dk1"/>
              </a:solidFill>
              <a:latin typeface="Inter Tight"/>
              <a:ea typeface="Inter Tight"/>
              <a:cs typeface="Inter Tight"/>
              <a:sym typeface="Inter Tight"/>
            </a:endParaRPr>
          </a:p>
        </p:txBody>
      </p:sp>
      <p:sp>
        <p:nvSpPr>
          <p:cNvPr id="795" name="Google Shape;795;p2"/>
          <p:cNvSpPr txBox="1"/>
          <p:nvPr/>
        </p:nvSpPr>
        <p:spPr>
          <a:xfrm>
            <a:off x="257050" y="4572410"/>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SemiBold"/>
                <a:ea typeface="Inter Tight SemiBold"/>
                <a:cs typeface="Inter Tight SemiBold"/>
                <a:sym typeface="Inter Tight SemiBold"/>
              </a:rPr>
              <a:t>04</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96" name="Google Shape;796;p2"/>
          <p:cNvSpPr txBox="1"/>
          <p:nvPr/>
        </p:nvSpPr>
        <p:spPr>
          <a:xfrm>
            <a:off x="712119" y="4542390"/>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chemeClr val="dk1"/>
                </a:solidFill>
                <a:latin typeface="Inter Tight"/>
                <a:ea typeface="Inter Tight"/>
                <a:cs typeface="Inter Tight"/>
                <a:sym typeface="Inter Tight"/>
              </a:rPr>
              <a:t>Wat er vandaag al gedaan kan worden</a:t>
            </a:r>
            <a:endParaRPr b="0" i="0" sz="1700" u="none" cap="none" strike="noStrike">
              <a:solidFill>
                <a:schemeClr val="dk1"/>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3" title="Venn Diagram.png"/>
          <p:cNvPicPr preferRelativeResize="0"/>
          <p:nvPr/>
        </p:nvPicPr>
        <p:blipFill>
          <a:blip r:embed="rId3">
            <a:alphaModFix/>
          </a:blip>
          <a:stretch>
            <a:fillRect/>
          </a:stretch>
        </p:blipFill>
        <p:spPr>
          <a:xfrm>
            <a:off x="3747150" y="197118"/>
            <a:ext cx="5065901" cy="4749255"/>
          </a:xfrm>
          <a:prstGeom prst="rect">
            <a:avLst/>
          </a:prstGeom>
          <a:noFill/>
          <a:ln>
            <a:noFill/>
          </a:ln>
        </p:spPr>
      </p:pic>
      <p:sp>
        <p:nvSpPr>
          <p:cNvPr id="803" name="Google Shape;803;p3"/>
          <p:cNvSpPr txBox="1"/>
          <p:nvPr/>
        </p:nvSpPr>
        <p:spPr>
          <a:xfrm>
            <a:off x="304800" y="2155650"/>
            <a:ext cx="3962400" cy="832200"/>
          </a:xfrm>
          <a:prstGeom prst="rect">
            <a:avLst/>
          </a:prstGeom>
          <a:noFill/>
          <a:ln>
            <a:noFill/>
          </a:ln>
        </p:spPr>
        <p:txBody>
          <a:bodyPr anchorCtr="0" anchor="t" bIns="91425" lIns="91425" spcFirstLastPara="1" rIns="91425" wrap="square" tIns="91425">
            <a:spAutoFit/>
          </a:bodyPr>
          <a:lstStyle/>
          <a:p>
            <a:pPr indent="0" lvl="0" marL="0" marR="0" rtl="0" algn="l">
              <a:lnSpc>
                <a:spcPct val="95625"/>
              </a:lnSpc>
              <a:spcBef>
                <a:spcPts val="0"/>
              </a:spcBef>
              <a:spcAft>
                <a:spcPts val="0"/>
              </a:spcAft>
              <a:buClr>
                <a:srgbClr val="000000"/>
              </a:buClr>
              <a:buSzPts val="2200"/>
              <a:buFont typeface="Arial"/>
              <a:buNone/>
            </a:pPr>
            <a:r>
              <a:rPr b="0" i="0" lang="nl-NL" sz="2200" u="none" cap="none" strike="noStrike">
                <a:solidFill>
                  <a:schemeClr val="accent5"/>
                </a:solidFill>
                <a:latin typeface="Inter Tight SemiBold"/>
                <a:ea typeface="Inter Tight SemiBold"/>
                <a:cs typeface="Inter Tight SemiBold"/>
                <a:sym typeface="Inter Tight SemiBold"/>
              </a:rPr>
              <a:t>Samenvatting </a:t>
            </a:r>
            <a:br>
              <a:rPr b="0" i="0" lang="nl-NL" sz="2200" u="none" cap="none" strike="noStrike">
                <a:solidFill>
                  <a:schemeClr val="accent5"/>
                </a:solidFill>
                <a:latin typeface="Inter Tight SemiBold"/>
                <a:ea typeface="Inter Tight SemiBold"/>
                <a:cs typeface="Inter Tight SemiBold"/>
                <a:sym typeface="Inter Tight SemiBold"/>
              </a:rPr>
            </a:br>
            <a:r>
              <a:rPr b="0" i="0" lang="nl-NL" sz="2200" u="none" cap="none" strike="noStrike">
                <a:solidFill>
                  <a:schemeClr val="accent5"/>
                </a:solidFill>
                <a:latin typeface="Inter Tight"/>
                <a:ea typeface="Inter Tight"/>
                <a:cs typeface="Inter Tight"/>
                <a:sym typeface="Inter Tight"/>
              </a:rPr>
              <a:t>Waarom dit jaar opvallend is</a:t>
            </a:r>
            <a:endParaRPr b="0" i="0" sz="2200" u="none" cap="none" strike="noStrike">
              <a:solidFill>
                <a:schemeClr val="accent5"/>
              </a:solidFill>
              <a:latin typeface="Inter Tight SemiBold"/>
              <a:ea typeface="Inter Tight SemiBold"/>
              <a:cs typeface="Inter Tight SemiBold"/>
              <a:sym typeface="Inter Tigh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8" name="Shape 808"/>
        <p:cNvGrpSpPr/>
        <p:nvPr/>
      </p:nvGrpSpPr>
      <p:grpSpPr>
        <a:xfrm>
          <a:off x="0" y="0"/>
          <a:ext cx="0" cy="0"/>
          <a:chOff x="0" y="0"/>
          <a:chExt cx="0" cy="0"/>
        </a:xfrm>
      </p:grpSpPr>
      <p:sp>
        <p:nvSpPr>
          <p:cNvPr id="809" name="Google Shape;809;p4"/>
          <p:cNvSpPr/>
          <p:nvPr/>
        </p:nvSpPr>
        <p:spPr>
          <a:xfrm>
            <a:off x="6051215" y="300100"/>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0" name="Google Shape;810;p4"/>
          <p:cNvSpPr/>
          <p:nvPr/>
        </p:nvSpPr>
        <p:spPr>
          <a:xfrm>
            <a:off x="6051215" y="1860176"/>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1" name="Google Shape;811;p4"/>
          <p:cNvSpPr/>
          <p:nvPr/>
        </p:nvSpPr>
        <p:spPr>
          <a:xfrm>
            <a:off x="6051215" y="3420252"/>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2" name="Google Shape;812;p4"/>
          <p:cNvSpPr/>
          <p:nvPr/>
        </p:nvSpPr>
        <p:spPr>
          <a:xfrm>
            <a:off x="3214455" y="300100"/>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3" name="Google Shape;813;p4"/>
          <p:cNvSpPr/>
          <p:nvPr/>
        </p:nvSpPr>
        <p:spPr>
          <a:xfrm>
            <a:off x="3214455" y="1860176"/>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4" name="Google Shape;814;p4"/>
          <p:cNvSpPr/>
          <p:nvPr/>
        </p:nvSpPr>
        <p:spPr>
          <a:xfrm>
            <a:off x="3214455" y="3420252"/>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5" name="Google Shape;815;p4"/>
          <p:cNvSpPr/>
          <p:nvPr/>
        </p:nvSpPr>
        <p:spPr>
          <a:xfrm>
            <a:off x="342900" y="1860176"/>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6" name="Google Shape;816;p4"/>
          <p:cNvSpPr/>
          <p:nvPr/>
        </p:nvSpPr>
        <p:spPr>
          <a:xfrm>
            <a:off x="342900" y="3420252"/>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7" name="Google Shape;817;p4"/>
          <p:cNvSpPr txBox="1"/>
          <p:nvPr/>
        </p:nvSpPr>
        <p:spPr>
          <a:xfrm>
            <a:off x="362185" y="1860189"/>
            <a:ext cx="2061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€ 274.485</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18" name="Google Shape;818;p4"/>
          <p:cNvSpPr txBox="1"/>
          <p:nvPr/>
        </p:nvSpPr>
        <p:spPr>
          <a:xfrm>
            <a:off x="342900" y="2602377"/>
            <a:ext cx="2871554" cy="6762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nl-NL" sz="1013">
                <a:latin typeface="Inter Tight Medium"/>
                <a:ea typeface="Inter Tight Medium"/>
                <a:cs typeface="Inter Tight Medium"/>
                <a:sym typeface="Inter Tight Medium"/>
              </a:rPr>
              <a:t>de </a:t>
            </a:r>
            <a:r>
              <a:rPr b="0" i="0" lang="nl-NL" sz="1013" u="none" cap="none" strike="noStrike">
                <a:solidFill>
                  <a:srgbClr val="000000"/>
                </a:solidFill>
                <a:latin typeface="Inter Tight Medium"/>
                <a:ea typeface="Inter Tight Medium"/>
                <a:cs typeface="Inter Tight Medium"/>
                <a:sym typeface="Inter Tight Medium"/>
              </a:rPr>
              <a:t>gemiddelde jaarlijkse kosten door vermijdbare problemen met mensen (verloop, verkeerde werving, ontbrekende vaardigheden, slechte L&amp;D, planningsfouten).</a:t>
            </a:r>
            <a:endParaRPr b="0" i="0" sz="1013" u="none" cap="none" strike="noStrike">
              <a:solidFill>
                <a:srgbClr val="000000"/>
              </a:solidFill>
              <a:latin typeface="Inter Tight Medium"/>
              <a:ea typeface="Inter Tight Medium"/>
              <a:cs typeface="Inter Tight Medium"/>
              <a:sym typeface="Inter Tight Medium"/>
            </a:endParaRPr>
          </a:p>
        </p:txBody>
      </p:sp>
      <p:sp>
        <p:nvSpPr>
          <p:cNvPr id="819" name="Google Shape;819;p4"/>
          <p:cNvSpPr txBox="1"/>
          <p:nvPr/>
        </p:nvSpPr>
        <p:spPr>
          <a:xfrm>
            <a:off x="355112" y="342024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51%</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0" name="Google Shape;820;p4"/>
          <p:cNvSpPr txBox="1"/>
          <p:nvPr/>
        </p:nvSpPr>
        <p:spPr>
          <a:xfrm>
            <a:off x="342900" y="4323429"/>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van de medewerkers is van plan om van baan te wisselen, dus het risico op verloop is groter.</a:t>
            </a:r>
            <a:endParaRPr b="0" i="0" sz="1013" u="none" cap="none" strike="noStrike">
              <a:solidFill>
                <a:srgbClr val="000000"/>
              </a:solidFill>
              <a:latin typeface="Inter Tight Medium"/>
              <a:ea typeface="Inter Tight Medium"/>
              <a:cs typeface="Inter Tight Medium"/>
              <a:sym typeface="Inter Tight Medium"/>
            </a:endParaRPr>
          </a:p>
        </p:txBody>
      </p:sp>
      <p:sp>
        <p:nvSpPr>
          <p:cNvPr id="821" name="Google Shape;821;p4"/>
          <p:cNvSpPr txBox="1"/>
          <p:nvPr/>
        </p:nvSpPr>
        <p:spPr>
          <a:xfrm>
            <a:off x="3214457" y="1860188"/>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2x</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2" name="Google Shape;822;p4"/>
          <p:cNvSpPr txBox="1"/>
          <p:nvPr/>
        </p:nvSpPr>
        <p:spPr>
          <a:xfrm>
            <a:off x="3197057" y="2602377"/>
            <a:ext cx="2552100" cy="6762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Medewerkers die genoeg worden vertrouwd om op afstand te werken, zijn meer dan twee keer zo gemotiveerd.</a:t>
            </a:r>
            <a:endParaRPr b="0" i="0" sz="1013" u="none" cap="none" strike="noStrike">
              <a:solidFill>
                <a:srgbClr val="000000"/>
              </a:solidFill>
              <a:latin typeface="Inter Tight Medium"/>
              <a:ea typeface="Inter Tight Medium"/>
              <a:cs typeface="Inter Tight Medium"/>
              <a:sym typeface="Inter Tight Medium"/>
            </a:endParaRPr>
          </a:p>
        </p:txBody>
      </p:sp>
      <p:sp>
        <p:nvSpPr>
          <p:cNvPr id="823" name="Google Shape;823;p4"/>
          <p:cNvSpPr txBox="1"/>
          <p:nvPr/>
        </p:nvSpPr>
        <p:spPr>
          <a:xfrm>
            <a:off x="3209269" y="342024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36%</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4" name="Google Shape;824;p4"/>
          <p:cNvSpPr txBox="1"/>
          <p:nvPr/>
        </p:nvSpPr>
        <p:spPr>
          <a:xfrm>
            <a:off x="3197057" y="4323429"/>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Slechts 36% geeft aan adequate AI-training te ontvangen</a:t>
            </a:r>
            <a:r>
              <a:rPr lang="nl-NL" sz="1013">
                <a:latin typeface="Inter Tight Medium"/>
                <a:ea typeface="Inter Tight Medium"/>
                <a:cs typeface="Inter Tight Medium"/>
                <a:sym typeface="Inter Tight Medium"/>
              </a:rPr>
              <a:t>. </a:t>
            </a:r>
            <a:r>
              <a:rPr b="0" i="0" lang="nl-NL" sz="1013" u="none" cap="none" strike="noStrike">
                <a:solidFill>
                  <a:srgbClr val="000000"/>
                </a:solidFill>
                <a:latin typeface="Inter Tight Medium"/>
                <a:ea typeface="Inter Tight Medium"/>
                <a:cs typeface="Inter Tight Medium"/>
                <a:sym typeface="Inter Tight Medium"/>
              </a:rPr>
              <a:t>44% wil meer ondersteuning hierbij.</a:t>
            </a:r>
            <a:endParaRPr b="0" i="0" sz="1013" u="none" cap="none" strike="noStrike">
              <a:solidFill>
                <a:srgbClr val="000000"/>
              </a:solidFill>
              <a:latin typeface="Inter Tight Medium"/>
              <a:ea typeface="Inter Tight Medium"/>
              <a:cs typeface="Inter Tight Medium"/>
              <a:sym typeface="Inter Tight Medium"/>
            </a:endParaRPr>
          </a:p>
        </p:txBody>
      </p:sp>
      <p:sp>
        <p:nvSpPr>
          <p:cNvPr id="825" name="Google Shape;825;p4"/>
          <p:cNvSpPr txBox="1"/>
          <p:nvPr/>
        </p:nvSpPr>
        <p:spPr>
          <a:xfrm>
            <a:off x="6051214" y="1860188"/>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7%</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6" name="Google Shape;826;p4"/>
          <p:cNvSpPr txBox="1"/>
          <p:nvPr/>
        </p:nvSpPr>
        <p:spPr>
          <a:xfrm>
            <a:off x="6051214" y="2763368"/>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Slechts 7% van de HR-leiders is een 'gevorderde besluitvormer'.</a:t>
            </a:r>
            <a:endParaRPr b="0" i="0" sz="1013" u="none" cap="none" strike="noStrike">
              <a:solidFill>
                <a:srgbClr val="000000"/>
              </a:solidFill>
              <a:latin typeface="Inter Tight Medium"/>
              <a:ea typeface="Inter Tight Medium"/>
              <a:cs typeface="Inter Tight Medium"/>
              <a:sym typeface="Inter Tight Medium"/>
            </a:endParaRPr>
          </a:p>
        </p:txBody>
      </p:sp>
      <p:sp>
        <p:nvSpPr>
          <p:cNvPr id="827" name="Google Shape;827;p4"/>
          <p:cNvSpPr txBox="1"/>
          <p:nvPr/>
        </p:nvSpPr>
        <p:spPr>
          <a:xfrm>
            <a:off x="6063426" y="342024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65%</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8" name="Google Shape;828;p4"/>
          <p:cNvSpPr txBox="1"/>
          <p:nvPr/>
        </p:nvSpPr>
        <p:spPr>
          <a:xfrm>
            <a:off x="6051214" y="4323429"/>
            <a:ext cx="2749886"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geeft prioriteit aan werving op basis van vaardigheden: 66% van hen geeft aan vaardigheden belangrijker te vinden dan diploma's</a:t>
            </a:r>
            <a:endParaRPr b="0" i="0" sz="1013" u="none" cap="none" strike="noStrike">
              <a:solidFill>
                <a:srgbClr val="000000"/>
              </a:solidFill>
              <a:latin typeface="Inter Tight Medium"/>
              <a:ea typeface="Inter Tight Medium"/>
              <a:cs typeface="Inter Tight Medium"/>
              <a:sym typeface="Inter Tight Medium"/>
            </a:endParaRPr>
          </a:p>
        </p:txBody>
      </p:sp>
      <p:sp>
        <p:nvSpPr>
          <p:cNvPr id="829" name="Google Shape;829;p4"/>
          <p:cNvSpPr txBox="1"/>
          <p:nvPr/>
        </p:nvSpPr>
        <p:spPr>
          <a:xfrm>
            <a:off x="3203163" y="300126"/>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39%</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30" name="Google Shape;830;p4"/>
          <p:cNvSpPr txBox="1"/>
          <p:nvPr/>
        </p:nvSpPr>
        <p:spPr>
          <a:xfrm>
            <a:off x="3197057" y="1203306"/>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van de HR-leiders geeft aan dat betrokkenheid afneemt.</a:t>
            </a:r>
            <a:endParaRPr b="0" i="0" sz="1013" u="none" cap="none" strike="noStrike">
              <a:solidFill>
                <a:srgbClr val="000000"/>
              </a:solidFill>
              <a:latin typeface="Inter Tight Medium"/>
              <a:ea typeface="Inter Tight Medium"/>
              <a:cs typeface="Inter Tight Medium"/>
              <a:sym typeface="Inter Tight Medium"/>
            </a:endParaRPr>
          </a:p>
        </p:txBody>
      </p:sp>
      <p:sp>
        <p:nvSpPr>
          <p:cNvPr id="831" name="Google Shape;831;p4"/>
          <p:cNvSpPr txBox="1"/>
          <p:nvPr/>
        </p:nvSpPr>
        <p:spPr>
          <a:xfrm>
            <a:off x="6057320" y="300126"/>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nl-NL" sz="2528" u="none" cap="none" strike="noStrike">
                <a:solidFill>
                  <a:srgbClr val="000000"/>
                </a:solidFill>
                <a:latin typeface="Inter Tight SemiBold"/>
                <a:ea typeface="Inter Tight SemiBold"/>
                <a:cs typeface="Inter Tight SemiBold"/>
                <a:sym typeface="Inter Tight SemiBold"/>
              </a:rPr>
              <a:t>35%</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32" name="Google Shape;832;p4"/>
          <p:cNvSpPr txBox="1"/>
          <p:nvPr/>
        </p:nvSpPr>
        <p:spPr>
          <a:xfrm>
            <a:off x="6051214" y="1203306"/>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nl-NL" sz="1013" u="none" cap="none" strike="noStrike">
                <a:solidFill>
                  <a:srgbClr val="000000"/>
                </a:solidFill>
                <a:latin typeface="Inter Tight Medium"/>
                <a:ea typeface="Inter Tight Medium"/>
                <a:cs typeface="Inter Tight Medium"/>
                <a:sym typeface="Inter Tight Medium"/>
              </a:rPr>
              <a:t>Medewerkers die meer ondersteuning willen krijgen met AI zijn 35% meer geneigd om een nieuwe baan te zoeken.</a:t>
            </a:r>
            <a:endParaRPr b="0" i="0" sz="1013" u="none" cap="none" strike="noStrike">
              <a:solidFill>
                <a:srgbClr val="000000"/>
              </a:solidFill>
              <a:latin typeface="Inter Tight Medium"/>
              <a:ea typeface="Inter Tight Medium"/>
              <a:cs typeface="Inter Tight Medium"/>
              <a:sym typeface="Inter Tight Medium"/>
            </a:endParaRPr>
          </a:p>
        </p:txBody>
      </p:sp>
      <p:sp>
        <p:nvSpPr>
          <p:cNvPr id="833" name="Google Shape;833;p4"/>
          <p:cNvSpPr txBox="1"/>
          <p:nvPr/>
        </p:nvSpPr>
        <p:spPr>
          <a:xfrm>
            <a:off x="238000" y="217250"/>
            <a:ext cx="21669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2275"/>
              <a:buFont typeface="Arial"/>
              <a:buNone/>
            </a:pPr>
            <a:r>
              <a:rPr b="0" i="0" lang="nl-NL" sz="2275" u="none" cap="none" strike="noStrike">
                <a:solidFill>
                  <a:srgbClr val="FFFFFF"/>
                </a:solidFill>
                <a:latin typeface="Inter Tight SemiBold"/>
                <a:ea typeface="Inter Tight SemiBold"/>
                <a:cs typeface="Inter Tight SemiBold"/>
                <a:sym typeface="Inter Tight SemiBold"/>
              </a:rPr>
              <a:t>Belangrijke bevindingen </a:t>
            </a:r>
            <a:br>
              <a:rPr b="0" i="0" lang="nl-NL" sz="2275" u="none" cap="none" strike="noStrike">
                <a:solidFill>
                  <a:srgbClr val="FFFFFF"/>
                </a:solidFill>
                <a:latin typeface="Inter Tight SemiBold"/>
                <a:ea typeface="Inter Tight SemiBold"/>
                <a:cs typeface="Inter Tight SemiBold"/>
                <a:sym typeface="Inter Tight SemiBold"/>
              </a:rPr>
            </a:br>
            <a:r>
              <a:rPr b="0" i="0" lang="nl-NL" sz="2275" u="none" cap="none" strike="noStrike">
                <a:solidFill>
                  <a:srgbClr val="FFFFFF"/>
                </a:solidFill>
                <a:latin typeface="Inter Tight SemiBold"/>
                <a:ea typeface="Inter Tight SemiBold"/>
                <a:cs typeface="Inter Tight SemiBold"/>
                <a:sym typeface="Inter Tight SemiBold"/>
              </a:rPr>
              <a:t>samengevat</a:t>
            </a:r>
            <a:endParaRPr b="0" i="0" sz="2275" u="none" cap="none" strike="noStrike">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7" name="Shape 837"/>
        <p:cNvGrpSpPr/>
        <p:nvPr/>
      </p:nvGrpSpPr>
      <p:grpSpPr>
        <a:xfrm>
          <a:off x="0" y="0"/>
          <a:ext cx="0" cy="0"/>
          <a:chOff x="0" y="0"/>
          <a:chExt cx="0" cy="0"/>
        </a:xfrm>
      </p:grpSpPr>
      <p:pic>
        <p:nvPicPr>
          <p:cNvPr id="838" name="Google Shape;838;p5" title="Frame 2147229818-1.png"/>
          <p:cNvPicPr preferRelativeResize="0"/>
          <p:nvPr/>
        </p:nvPicPr>
        <p:blipFill rotWithShape="1">
          <a:blip r:embed="rId3">
            <a:alphaModFix/>
          </a:blip>
          <a:srcRect b="0" l="0" r="0" t="0"/>
          <a:stretch/>
        </p:blipFill>
        <p:spPr>
          <a:xfrm>
            <a:off x="6942918" y="1897109"/>
            <a:ext cx="1823960" cy="2651098"/>
          </a:xfrm>
          <a:prstGeom prst="rect">
            <a:avLst/>
          </a:prstGeom>
          <a:noFill/>
          <a:ln>
            <a:noFill/>
          </a:ln>
        </p:spPr>
      </p:pic>
      <p:pic>
        <p:nvPicPr>
          <p:cNvPr id="839" name="Google Shape;839;p5" title="Frame 2147229818-2.png"/>
          <p:cNvPicPr preferRelativeResize="0"/>
          <p:nvPr/>
        </p:nvPicPr>
        <p:blipFill rotWithShape="1">
          <a:blip r:embed="rId4">
            <a:alphaModFix/>
          </a:blip>
          <a:srcRect b="0" l="0" r="0" t="0"/>
          <a:stretch/>
        </p:blipFill>
        <p:spPr>
          <a:xfrm>
            <a:off x="4745298" y="1897139"/>
            <a:ext cx="1823960" cy="2651070"/>
          </a:xfrm>
          <a:prstGeom prst="rect">
            <a:avLst/>
          </a:prstGeom>
          <a:noFill/>
          <a:ln>
            <a:noFill/>
          </a:ln>
        </p:spPr>
      </p:pic>
      <p:pic>
        <p:nvPicPr>
          <p:cNvPr id="840" name="Google Shape;840;p5" title="Frame 2147229818.png"/>
          <p:cNvPicPr preferRelativeResize="0"/>
          <p:nvPr/>
        </p:nvPicPr>
        <p:blipFill rotWithShape="1">
          <a:blip r:embed="rId5">
            <a:alphaModFix/>
          </a:blip>
          <a:srcRect b="0" l="0" r="0" t="0"/>
          <a:stretch/>
        </p:blipFill>
        <p:spPr>
          <a:xfrm>
            <a:off x="2547678" y="1897141"/>
            <a:ext cx="1823960" cy="2651070"/>
          </a:xfrm>
          <a:prstGeom prst="rect">
            <a:avLst/>
          </a:prstGeom>
          <a:noFill/>
          <a:ln>
            <a:noFill/>
          </a:ln>
        </p:spPr>
      </p:pic>
      <p:sp>
        <p:nvSpPr>
          <p:cNvPr id="841" name="Google Shape;841;p5"/>
          <p:cNvSpPr txBox="1"/>
          <p:nvPr/>
        </p:nvSpPr>
        <p:spPr>
          <a:xfrm>
            <a:off x="238000" y="217250"/>
            <a:ext cx="27387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Zakelijke context:</a:t>
            </a:r>
            <a:endParaRPr b="0" i="0" sz="2275" u="none" cap="none" strike="noStrike">
              <a:solidFill>
                <a:srgbClr val="FFFFFF"/>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voorzichtig optimisme</a:t>
            </a:r>
            <a:endParaRPr b="0" i="0" sz="2275" u="none" cap="none" strike="noStrike">
              <a:solidFill>
                <a:srgbClr val="FFFFFF"/>
              </a:solidFill>
              <a:latin typeface="Inter Tight SemiBold"/>
              <a:ea typeface="Inter Tight SemiBold"/>
              <a:cs typeface="Inter Tight SemiBold"/>
              <a:sym typeface="Inter Tight SemiBold"/>
            </a:endParaRPr>
          </a:p>
        </p:txBody>
      </p:sp>
      <p:pic>
        <p:nvPicPr>
          <p:cNvPr id="842" name="Google Shape;842;p5" title="Frame 2147229818.png"/>
          <p:cNvPicPr preferRelativeResize="0"/>
          <p:nvPr/>
        </p:nvPicPr>
        <p:blipFill rotWithShape="1">
          <a:blip r:embed="rId6">
            <a:alphaModFix/>
          </a:blip>
          <a:srcRect b="0" l="0" r="0" t="0"/>
          <a:stretch/>
        </p:blipFill>
        <p:spPr>
          <a:xfrm>
            <a:off x="350050" y="1897099"/>
            <a:ext cx="1823969" cy="2651108"/>
          </a:xfrm>
          <a:prstGeom prst="rect">
            <a:avLst/>
          </a:prstGeom>
          <a:noFill/>
          <a:ln>
            <a:noFill/>
          </a:ln>
        </p:spPr>
      </p:pic>
      <p:sp>
        <p:nvSpPr>
          <p:cNvPr id="843" name="Google Shape;843;p5"/>
          <p:cNvSpPr txBox="1"/>
          <p:nvPr/>
        </p:nvSpPr>
        <p:spPr>
          <a:xfrm>
            <a:off x="342907" y="4678377"/>
            <a:ext cx="177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SemiBold"/>
                <a:ea typeface="Inter Tight SemiBold"/>
                <a:cs typeface="Inter Tight SemiBold"/>
                <a:sym typeface="Inter Tight SemiBold"/>
              </a:rPr>
              <a:t>Zakelijke winstgevendheid</a:t>
            </a:r>
            <a:endParaRPr b="0" i="0" sz="1100" u="none" cap="none" strike="noStrike">
              <a:solidFill>
                <a:srgbClr val="FFFFFF"/>
              </a:solidFill>
              <a:latin typeface="Inter Tight SemiBold"/>
              <a:ea typeface="Inter Tight SemiBold"/>
              <a:cs typeface="Inter Tight SemiBold"/>
              <a:sym typeface="Inter Tight SemiBold"/>
            </a:endParaRPr>
          </a:p>
        </p:txBody>
      </p:sp>
      <p:sp>
        <p:nvSpPr>
          <p:cNvPr id="844" name="Google Shape;844;p5"/>
          <p:cNvSpPr txBox="1"/>
          <p:nvPr/>
        </p:nvSpPr>
        <p:spPr>
          <a:xfrm>
            <a:off x="2544503" y="4678377"/>
            <a:ext cx="177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SemiBold"/>
                <a:ea typeface="Inter Tight SemiBold"/>
                <a:cs typeface="Inter Tight SemiBold"/>
                <a:sym typeface="Inter Tight SemiBold"/>
              </a:rPr>
              <a:t>Totale werving </a:t>
            </a:r>
            <a:endParaRPr b="0" i="0" sz="1100" u="none" cap="none" strike="noStrike">
              <a:solidFill>
                <a:srgbClr val="FFFFFF"/>
              </a:solidFill>
              <a:latin typeface="Inter Tight SemiBold"/>
              <a:ea typeface="Inter Tight SemiBold"/>
              <a:cs typeface="Inter Tight SemiBold"/>
              <a:sym typeface="Inter Tight SemiBold"/>
            </a:endParaRPr>
          </a:p>
        </p:txBody>
      </p:sp>
      <p:sp>
        <p:nvSpPr>
          <p:cNvPr id="845" name="Google Shape;845;p5"/>
          <p:cNvSpPr txBox="1"/>
          <p:nvPr/>
        </p:nvSpPr>
        <p:spPr>
          <a:xfrm>
            <a:off x="4745310" y="4678377"/>
            <a:ext cx="177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SemiBold"/>
                <a:ea typeface="Inter Tight SemiBold"/>
                <a:cs typeface="Inter Tight SemiBold"/>
                <a:sym typeface="Inter Tight SemiBold"/>
              </a:rPr>
              <a:t>HR-budgetten</a:t>
            </a:r>
            <a:r>
              <a:rPr b="0" i="0" lang="nl-NL" sz="1100" u="none" cap="none" strike="noStrike">
                <a:solidFill>
                  <a:srgbClr val="A3A39F"/>
                </a:solidFill>
                <a:latin typeface="Inter Tight Medium"/>
                <a:ea typeface="Inter Tight Medium"/>
                <a:cs typeface="Inter Tight Medium"/>
                <a:sym typeface="Inter Tight Medium"/>
              </a:rPr>
              <a:t> </a:t>
            </a:r>
            <a:endParaRPr b="0" i="0" sz="1100" u="none" cap="none" strike="noStrike">
              <a:solidFill>
                <a:srgbClr val="A3A39F"/>
              </a:solidFill>
              <a:latin typeface="Inter Tight Medium"/>
              <a:ea typeface="Inter Tight Medium"/>
              <a:cs typeface="Inter Tight Medium"/>
              <a:sym typeface="Inter Tight Medium"/>
            </a:endParaRPr>
          </a:p>
        </p:txBody>
      </p:sp>
      <p:sp>
        <p:nvSpPr>
          <p:cNvPr id="846" name="Google Shape;846;p5"/>
          <p:cNvSpPr txBox="1"/>
          <p:nvPr/>
        </p:nvSpPr>
        <p:spPr>
          <a:xfrm>
            <a:off x="6942919" y="4678377"/>
            <a:ext cx="1854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SemiBold"/>
                <a:ea typeface="Inter Tight SemiBold"/>
                <a:cs typeface="Inter Tight SemiBold"/>
                <a:sym typeface="Inter Tight SemiBold"/>
              </a:rPr>
              <a:t>Gemiddeld loon/vergoeding</a:t>
            </a:r>
            <a:endParaRPr b="0" i="0" sz="1100" u="none" cap="none" strike="noStrike">
              <a:solidFill>
                <a:srgbClr val="FFFFFF"/>
              </a:solidFill>
              <a:latin typeface="Inter Tight SemiBold"/>
              <a:ea typeface="Inter Tight SemiBold"/>
              <a:cs typeface="Inter Tight SemiBold"/>
              <a:sym typeface="Inter Tight SemiBold"/>
            </a:endParaRPr>
          </a:p>
        </p:txBody>
      </p:sp>
      <p:sp>
        <p:nvSpPr>
          <p:cNvPr id="847" name="Google Shape;847;p5"/>
          <p:cNvSpPr txBox="1"/>
          <p:nvPr/>
        </p:nvSpPr>
        <p:spPr>
          <a:xfrm>
            <a:off x="4759446" y="313291"/>
            <a:ext cx="3969300" cy="914400"/>
          </a:xfrm>
          <a:prstGeom prst="rect">
            <a:avLst/>
          </a:prstGeom>
          <a:noFill/>
          <a:ln>
            <a:noFill/>
          </a:ln>
        </p:spPr>
        <p:txBody>
          <a:bodyPr anchorCtr="0" anchor="b" bIns="94550" lIns="94550" spcFirstLastPara="1" rIns="94550" wrap="square" tIns="94550">
            <a:noAutofit/>
          </a:bodyPr>
          <a:lstStyle/>
          <a:p>
            <a:pPr indent="-182880" lvl="0" marL="182880" marR="0" rtl="0" algn="l">
              <a:lnSpc>
                <a:spcPct val="100000"/>
              </a:lnSpc>
              <a:spcBef>
                <a:spcPts val="0"/>
              </a:spcBef>
              <a:spcAft>
                <a:spcPts val="0"/>
              </a:spcAft>
              <a:buClr>
                <a:srgbClr val="FFFFFF"/>
              </a:buClr>
              <a:buSzPts val="1141"/>
              <a:buFont typeface="Inter Tight Medium"/>
              <a:buChar char="●"/>
            </a:pPr>
            <a:r>
              <a:rPr b="0" i="0" lang="nl-NL" sz="1141" u="none" cap="none" strike="noStrike">
                <a:solidFill>
                  <a:srgbClr val="FFFFFF"/>
                </a:solidFill>
                <a:latin typeface="Inter Tight Medium"/>
                <a:ea typeface="Inter Tight Medium"/>
                <a:cs typeface="Inter Tight Medium"/>
                <a:sym typeface="Inter Tight Medium"/>
              </a:rPr>
              <a:t>69% geeft aan grote bedrijfssuccessen te zien in 2025.</a:t>
            </a:r>
            <a:endParaRPr b="0" i="0" sz="1141" u="none" cap="none" strike="noStrike">
              <a:solidFill>
                <a:srgbClr val="FFFFFF"/>
              </a:solidFill>
              <a:latin typeface="Inter Tight Medium"/>
              <a:ea typeface="Inter Tight Medium"/>
              <a:cs typeface="Inter Tight Medium"/>
              <a:sym typeface="Inter Tight Medium"/>
            </a:endParaRPr>
          </a:p>
          <a:p>
            <a:pPr indent="-182880" lvl="0" marL="182880" marR="0" rtl="0" algn="l">
              <a:lnSpc>
                <a:spcPct val="100000"/>
              </a:lnSpc>
              <a:spcBef>
                <a:spcPts val="0"/>
              </a:spcBef>
              <a:spcAft>
                <a:spcPts val="0"/>
              </a:spcAft>
              <a:buClr>
                <a:srgbClr val="FFFFFF"/>
              </a:buClr>
              <a:buSzPts val="1141"/>
              <a:buFont typeface="Inter Tight Medium"/>
              <a:buChar char="●"/>
            </a:pPr>
            <a:r>
              <a:rPr b="0" i="0" lang="nl-NL" sz="1141" u="none" cap="none" strike="noStrike">
                <a:solidFill>
                  <a:srgbClr val="FFFFFF"/>
                </a:solidFill>
                <a:latin typeface="Inter Tight Medium"/>
                <a:ea typeface="Inter Tight Medium"/>
                <a:cs typeface="Inter Tight Medium"/>
                <a:sym typeface="Inter Tight Medium"/>
              </a:rPr>
              <a:t>Ontslagverwachtingen zijn met 21 punten afgenomen (60 → 39%).</a:t>
            </a:r>
            <a:endParaRPr b="0" i="0" sz="1141" u="none" cap="none" strike="noStrike">
              <a:solidFill>
                <a:srgbClr val="FFFFFF"/>
              </a:solidFill>
              <a:latin typeface="Inter Tight Medium"/>
              <a:ea typeface="Inter Tight Medium"/>
              <a:cs typeface="Inter Tight Medium"/>
              <a:sym typeface="Inter Tight Medium"/>
            </a:endParaRPr>
          </a:p>
          <a:p>
            <a:pPr indent="-182880" lvl="0" marL="182880" marR="0" rtl="0" algn="l">
              <a:lnSpc>
                <a:spcPct val="100000"/>
              </a:lnSpc>
              <a:spcBef>
                <a:spcPts val="0"/>
              </a:spcBef>
              <a:spcAft>
                <a:spcPts val="0"/>
              </a:spcAft>
              <a:buClr>
                <a:srgbClr val="FFFFFF"/>
              </a:buClr>
              <a:buSzPts val="1141"/>
              <a:buFont typeface="Inter Tight Medium"/>
              <a:buChar char="●"/>
            </a:pPr>
            <a:r>
              <a:rPr b="0" i="0" lang="nl-NL" sz="1141" u="none" cap="none" strike="noStrike">
                <a:solidFill>
                  <a:srgbClr val="FFFFFF"/>
                </a:solidFill>
                <a:latin typeface="Inter Tight Medium"/>
                <a:ea typeface="Inter Tight Medium"/>
                <a:cs typeface="Inter Tight Medium"/>
                <a:sym typeface="Inter Tight Medium"/>
              </a:rPr>
              <a:t>Er worden minder dalingen in winstgevendheid, werving, HR-budgets en beloningen verwacht.</a:t>
            </a:r>
            <a:endParaRPr b="0" i="0" sz="1141" u="none" cap="none" strike="noStrike">
              <a:solidFill>
                <a:srgbClr val="FFFFFF"/>
              </a:solidFill>
              <a:latin typeface="Inter Tight Medium"/>
              <a:ea typeface="Inter Tight Medium"/>
              <a:cs typeface="Inter Tight Medium"/>
              <a:sym typeface="Inter Tight Medium"/>
            </a:endParaRPr>
          </a:p>
        </p:txBody>
      </p:sp>
      <p:sp>
        <p:nvSpPr>
          <p:cNvPr id="848" name="Google Shape;848;p5"/>
          <p:cNvSpPr txBox="1"/>
          <p:nvPr/>
        </p:nvSpPr>
        <p:spPr>
          <a:xfrm>
            <a:off x="35005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SemiBold"/>
                <a:ea typeface="Inter Tight SemiBold"/>
                <a:cs typeface="Inter Tight SemiBold"/>
                <a:sym typeface="Inter Tight SemiBold"/>
              </a:rPr>
              <a:t>Zakelijke winstgevendheid</a:t>
            </a:r>
            <a:endParaRPr b="0" i="0" sz="900" u="none" cap="none" strike="noStrike">
              <a:solidFill>
                <a:schemeClr val="accent6"/>
              </a:solidFill>
              <a:latin typeface="Inter Tight SemiBold"/>
              <a:ea typeface="Inter Tight SemiBold"/>
              <a:cs typeface="Inter Tight SemiBold"/>
              <a:sym typeface="Inter Tight SemiBold"/>
            </a:endParaRPr>
          </a:p>
        </p:txBody>
      </p:sp>
      <p:sp>
        <p:nvSpPr>
          <p:cNvPr id="849" name="Google Shape;849;p5"/>
          <p:cNvSpPr txBox="1"/>
          <p:nvPr/>
        </p:nvSpPr>
        <p:spPr>
          <a:xfrm>
            <a:off x="35005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Totale werving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0" name="Google Shape;850;p5"/>
          <p:cNvSpPr txBox="1"/>
          <p:nvPr/>
        </p:nvSpPr>
        <p:spPr>
          <a:xfrm>
            <a:off x="35005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HR-budgetten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1" name="Google Shape;851;p5"/>
          <p:cNvSpPr txBox="1"/>
          <p:nvPr/>
        </p:nvSpPr>
        <p:spPr>
          <a:xfrm>
            <a:off x="35006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Gemiddeld loon/vergoeding</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2" name="Google Shape;852;p5"/>
          <p:cNvSpPr txBox="1"/>
          <p:nvPr/>
        </p:nvSpPr>
        <p:spPr>
          <a:xfrm>
            <a:off x="261290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Zakelijke winstgevendheid</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3" name="Google Shape;853;p5"/>
          <p:cNvSpPr txBox="1"/>
          <p:nvPr/>
        </p:nvSpPr>
        <p:spPr>
          <a:xfrm>
            <a:off x="261290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SemiBold"/>
                <a:ea typeface="Inter Tight SemiBold"/>
                <a:cs typeface="Inter Tight SemiBold"/>
                <a:sym typeface="Inter Tight SemiBold"/>
              </a:rPr>
              <a:t>- Totale werving </a:t>
            </a:r>
            <a:endParaRPr b="0" i="0" sz="900" u="none" cap="none" strike="noStrike">
              <a:solidFill>
                <a:schemeClr val="accent6"/>
              </a:solidFill>
              <a:latin typeface="Inter Tight SemiBold"/>
              <a:ea typeface="Inter Tight SemiBold"/>
              <a:cs typeface="Inter Tight SemiBold"/>
              <a:sym typeface="Inter Tight SemiBold"/>
            </a:endParaRPr>
          </a:p>
        </p:txBody>
      </p:sp>
      <p:sp>
        <p:nvSpPr>
          <p:cNvPr id="854" name="Google Shape;854;p5"/>
          <p:cNvSpPr txBox="1"/>
          <p:nvPr/>
        </p:nvSpPr>
        <p:spPr>
          <a:xfrm>
            <a:off x="261290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HR-budgetten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5" name="Google Shape;855;p5"/>
          <p:cNvSpPr txBox="1"/>
          <p:nvPr/>
        </p:nvSpPr>
        <p:spPr>
          <a:xfrm>
            <a:off x="261291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Gemiddeld loon/vergoeding</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6" name="Google Shape;856;p5"/>
          <p:cNvSpPr txBox="1"/>
          <p:nvPr/>
        </p:nvSpPr>
        <p:spPr>
          <a:xfrm>
            <a:off x="482905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Totale werving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7" name="Google Shape;857;p5"/>
          <p:cNvSpPr txBox="1"/>
          <p:nvPr/>
        </p:nvSpPr>
        <p:spPr>
          <a:xfrm>
            <a:off x="482905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SemiBold"/>
                <a:ea typeface="Inter Tight SemiBold"/>
                <a:cs typeface="Inter Tight SemiBold"/>
                <a:sym typeface="Inter Tight SemiBold"/>
              </a:rPr>
              <a:t>- HR-budgetten</a:t>
            </a:r>
            <a:r>
              <a:rPr b="0" i="0" lang="nl-NL" sz="900" u="none" cap="none" strike="noStrike">
                <a:solidFill>
                  <a:schemeClr val="accent6"/>
                </a:solidFill>
                <a:latin typeface="Inter Tight Medium"/>
                <a:ea typeface="Inter Tight Medium"/>
                <a:cs typeface="Inter Tight Medium"/>
                <a:sym typeface="Inter Tight Medium"/>
              </a:rPr>
              <a:t>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8" name="Google Shape;858;p5"/>
          <p:cNvSpPr txBox="1"/>
          <p:nvPr/>
        </p:nvSpPr>
        <p:spPr>
          <a:xfrm>
            <a:off x="482906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Gemiddeld loon/vergoeding</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9" name="Google Shape;859;p5"/>
          <p:cNvSpPr txBox="1"/>
          <p:nvPr/>
        </p:nvSpPr>
        <p:spPr>
          <a:xfrm>
            <a:off x="703485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Totale werving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60" name="Google Shape;860;p5"/>
          <p:cNvSpPr txBox="1"/>
          <p:nvPr/>
        </p:nvSpPr>
        <p:spPr>
          <a:xfrm>
            <a:off x="703485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HR-budgetten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61" name="Google Shape;861;p5"/>
          <p:cNvSpPr txBox="1"/>
          <p:nvPr/>
        </p:nvSpPr>
        <p:spPr>
          <a:xfrm>
            <a:off x="703486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SemiBold"/>
                <a:ea typeface="Inter Tight SemiBold"/>
                <a:cs typeface="Inter Tight SemiBold"/>
                <a:sym typeface="Inter Tight SemiBold"/>
              </a:rPr>
              <a:t>- Gemiddeld loon/vergoeding</a:t>
            </a:r>
            <a:endParaRPr b="0" i="0" sz="900" u="none" cap="none" strike="noStrike">
              <a:solidFill>
                <a:schemeClr val="accent6"/>
              </a:solidFill>
              <a:latin typeface="Inter Tight SemiBold"/>
              <a:ea typeface="Inter Tight SemiBold"/>
              <a:cs typeface="Inter Tight SemiBold"/>
              <a:sym typeface="Inter Tight SemiBold"/>
            </a:endParaRPr>
          </a:p>
        </p:txBody>
      </p:sp>
      <p:sp>
        <p:nvSpPr>
          <p:cNvPr id="862" name="Google Shape;862;p5"/>
          <p:cNvSpPr txBox="1"/>
          <p:nvPr/>
        </p:nvSpPr>
        <p:spPr>
          <a:xfrm>
            <a:off x="482905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Zakelijke winstgevendheid</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63" name="Google Shape;863;p5"/>
          <p:cNvSpPr txBox="1"/>
          <p:nvPr/>
        </p:nvSpPr>
        <p:spPr>
          <a:xfrm>
            <a:off x="703485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accent6"/>
                </a:solidFill>
                <a:latin typeface="Inter Tight Medium"/>
                <a:ea typeface="Inter Tight Medium"/>
                <a:cs typeface="Inter Tight Medium"/>
                <a:sym typeface="Inter Tight Medium"/>
              </a:rPr>
              <a:t>Zakelijke winstgevendheid</a:t>
            </a:r>
            <a:endParaRPr b="0" i="0" sz="900" u="none" cap="none" strike="noStrike">
              <a:solidFill>
                <a:schemeClr val="accent6"/>
              </a:solidFill>
              <a:latin typeface="Inter Tight Medium"/>
              <a:ea typeface="Inter Tight Medium"/>
              <a:cs typeface="Inter Tight Medium"/>
              <a:sym typeface="Inter Tigh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599"/>
            </a:gs>
            <a:gs pos="72000">
              <a:srgbClr val="FFEACC"/>
            </a:gs>
            <a:gs pos="100000">
              <a:srgbClr val="FFFFFF"/>
            </a:gs>
          </a:gsLst>
          <a:lin ang="5400012" scaled="0"/>
        </a:gradFill>
      </p:bgPr>
    </p:bg>
    <p:spTree>
      <p:nvGrpSpPr>
        <p:cNvPr id="867" name="Shape 867"/>
        <p:cNvGrpSpPr/>
        <p:nvPr/>
      </p:nvGrpSpPr>
      <p:grpSpPr>
        <a:xfrm>
          <a:off x="0" y="0"/>
          <a:ext cx="0" cy="0"/>
          <a:chOff x="0" y="0"/>
          <a:chExt cx="0" cy="0"/>
        </a:xfrm>
      </p:grpSpPr>
      <p:sp>
        <p:nvSpPr>
          <p:cNvPr id="868" name="Google Shape;868;p6"/>
          <p:cNvSpPr/>
          <p:nvPr/>
        </p:nvSpPr>
        <p:spPr>
          <a:xfrm>
            <a:off x="4283353" y="2929502"/>
            <a:ext cx="2187300" cy="1909200"/>
          </a:xfrm>
          <a:prstGeom prst="roundRect">
            <a:avLst>
              <a:gd fmla="val 8693" name="adj"/>
            </a:avLst>
          </a:prstGeom>
          <a:solidFill>
            <a:srgbClr val="FFFFFF">
              <a:alpha val="56078"/>
            </a:srgbClr>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69" name="Google Shape;869;p6"/>
          <p:cNvSpPr/>
          <p:nvPr/>
        </p:nvSpPr>
        <p:spPr>
          <a:xfrm>
            <a:off x="6594633" y="2929502"/>
            <a:ext cx="2187300" cy="1909200"/>
          </a:xfrm>
          <a:prstGeom prst="roundRect">
            <a:avLst>
              <a:gd fmla="val 8693" name="adj"/>
            </a:avLst>
          </a:prstGeom>
          <a:solidFill>
            <a:srgbClr val="801A00"/>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70" name="Google Shape;870;p6"/>
          <p:cNvSpPr/>
          <p:nvPr/>
        </p:nvSpPr>
        <p:spPr>
          <a:xfrm>
            <a:off x="6594633" y="899905"/>
            <a:ext cx="2187300" cy="1909200"/>
          </a:xfrm>
          <a:prstGeom prst="roundRect">
            <a:avLst>
              <a:gd fmla="val 8693" name="adj"/>
            </a:avLst>
          </a:prstGeom>
          <a:solidFill>
            <a:srgbClr val="FFFFFF">
              <a:alpha val="56078"/>
            </a:srgbClr>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71" name="Google Shape;871;p6"/>
          <p:cNvSpPr/>
          <p:nvPr/>
        </p:nvSpPr>
        <p:spPr>
          <a:xfrm>
            <a:off x="4283353" y="877825"/>
            <a:ext cx="2187300" cy="1909200"/>
          </a:xfrm>
          <a:prstGeom prst="roundRect">
            <a:avLst>
              <a:gd fmla="val 8693" name="adj"/>
            </a:avLst>
          </a:prstGeom>
          <a:solidFill>
            <a:srgbClr val="FFFFFF">
              <a:alpha val="56078"/>
            </a:srgbClr>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72" name="Google Shape;872;p6"/>
          <p:cNvSpPr txBox="1"/>
          <p:nvPr/>
        </p:nvSpPr>
        <p:spPr>
          <a:xfrm>
            <a:off x="238000" y="217250"/>
            <a:ext cx="4334000" cy="11463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801A00"/>
                </a:solidFill>
                <a:latin typeface="Inter Tight SemiBold"/>
                <a:ea typeface="Inter Tight SemiBold"/>
                <a:cs typeface="Inter Tight SemiBold"/>
                <a:sym typeface="Inter Tight SemiBold"/>
              </a:rPr>
              <a:t>Thema 1: </a:t>
            </a:r>
            <a:br>
              <a:rPr b="0" i="0" lang="nl-NL" sz="2275" u="none" cap="none" strike="noStrike">
                <a:solidFill>
                  <a:schemeClr val="accent5"/>
                </a:solidFill>
                <a:latin typeface="Inter Tight SemiBold"/>
                <a:ea typeface="Inter Tight SemiBold"/>
                <a:cs typeface="Inter Tight SemiBold"/>
                <a:sym typeface="Inter Tight SemiBold"/>
              </a:rPr>
            </a:br>
            <a:r>
              <a:rPr b="0" i="0" lang="nl-NL" sz="2275" u="none" cap="none" strike="noStrike">
                <a:solidFill>
                  <a:schemeClr val="accent5"/>
                </a:solidFill>
                <a:latin typeface="Inter Tight SemiBold"/>
                <a:ea typeface="Inter Tight SemiBold"/>
                <a:cs typeface="Inter Tight SemiBold"/>
                <a:sym typeface="Inter Tight SemiBold"/>
              </a:rPr>
              <a:t>De wetenschap achter betere beslissingen over mensen</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873" name="Google Shape;873;p6"/>
          <p:cNvSpPr txBox="1"/>
          <p:nvPr/>
        </p:nvSpPr>
        <p:spPr>
          <a:xfrm>
            <a:off x="4283300" y="1194421"/>
            <a:ext cx="2187300" cy="82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19"/>
              <a:buFont typeface="Arial"/>
              <a:buNone/>
            </a:pPr>
            <a:r>
              <a:rPr b="0" i="0" lang="nl-NL" sz="5365" u="none" cap="none" strike="noStrike">
                <a:solidFill>
                  <a:srgbClr val="801A00"/>
                </a:solidFill>
                <a:latin typeface="Inter Tight SemiBold"/>
                <a:ea typeface="Inter Tight SemiBold"/>
                <a:cs typeface="Inter Tight SemiBold"/>
                <a:sym typeface="Inter Tight SemiBold"/>
              </a:rPr>
              <a:t>13</a:t>
            </a:r>
            <a:r>
              <a:rPr b="0" i="0" lang="nl-NL" sz="3466" u="none" cap="none" strike="noStrike">
                <a:solidFill>
                  <a:srgbClr val="801A00"/>
                </a:solidFill>
                <a:latin typeface="Inter Tight SemiBold"/>
                <a:ea typeface="Inter Tight SemiBold"/>
                <a:cs typeface="Inter Tight SemiBold"/>
                <a:sym typeface="Inter Tight SemiBold"/>
              </a:rPr>
              <a:t>%</a:t>
            </a:r>
            <a:endParaRPr b="0" i="0" sz="3466" u="none" cap="none" strike="noStrike">
              <a:solidFill>
                <a:srgbClr val="801A00"/>
              </a:solidFill>
              <a:latin typeface="Inter Tight SemiBold"/>
              <a:ea typeface="Inter Tight SemiBold"/>
              <a:cs typeface="Inter Tight SemiBold"/>
              <a:sym typeface="Inter Tight SemiBold"/>
            </a:endParaRPr>
          </a:p>
        </p:txBody>
      </p:sp>
      <p:pic>
        <p:nvPicPr>
          <p:cNvPr id="874" name="Google Shape;874;p6" title="Context.png"/>
          <p:cNvPicPr preferRelativeResize="0"/>
          <p:nvPr/>
        </p:nvPicPr>
        <p:blipFill rotWithShape="1">
          <a:blip r:embed="rId3">
            <a:alphaModFix/>
          </a:blip>
          <a:srcRect b="8884" l="12540" r="12547" t="11579"/>
          <a:stretch/>
        </p:blipFill>
        <p:spPr>
          <a:xfrm>
            <a:off x="342900" y="3021900"/>
            <a:ext cx="3816300" cy="1816800"/>
          </a:xfrm>
          <a:prstGeom prst="roundRect">
            <a:avLst>
              <a:gd fmla="val 5302" name="adj"/>
            </a:avLst>
          </a:prstGeom>
          <a:noFill/>
          <a:ln>
            <a:noFill/>
          </a:ln>
        </p:spPr>
      </p:pic>
      <p:sp>
        <p:nvSpPr>
          <p:cNvPr id="875" name="Google Shape;875;p6"/>
          <p:cNvSpPr txBox="1"/>
          <p:nvPr/>
        </p:nvSpPr>
        <p:spPr>
          <a:xfrm>
            <a:off x="273638" y="3493800"/>
            <a:ext cx="40095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9"/>
              <a:buFont typeface="Arial"/>
              <a:buNone/>
            </a:pPr>
            <a:r>
              <a:rPr b="0" i="0" lang="nl-NL" sz="5400" u="none" cap="none" strike="noStrike">
                <a:solidFill>
                  <a:srgbClr val="FFFFFF"/>
                </a:solidFill>
                <a:latin typeface="Inter Tight SemiBold"/>
                <a:ea typeface="Inter Tight SemiBold"/>
                <a:cs typeface="Inter Tight SemiBold"/>
                <a:sym typeface="Inter Tight SemiBold"/>
              </a:rPr>
              <a:t>&gt;€ 274.000</a:t>
            </a:r>
            <a:endParaRPr b="0" i="0" sz="5400" u="none" cap="none" strike="noStrike">
              <a:solidFill>
                <a:srgbClr val="FFFFFF"/>
              </a:solidFill>
              <a:latin typeface="Inter Tight SemiBold"/>
              <a:ea typeface="Inter Tight SemiBold"/>
              <a:cs typeface="Inter Tight SemiBold"/>
              <a:sym typeface="Inter Tight SemiBold"/>
            </a:endParaRPr>
          </a:p>
        </p:txBody>
      </p:sp>
      <p:sp>
        <p:nvSpPr>
          <p:cNvPr id="876" name="Google Shape;876;p6"/>
          <p:cNvSpPr txBox="1"/>
          <p:nvPr/>
        </p:nvSpPr>
        <p:spPr>
          <a:xfrm>
            <a:off x="342900" y="3249400"/>
            <a:ext cx="38163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De vermijdbare rekening is groot:</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877" name="Google Shape;877;p6"/>
          <p:cNvSpPr txBox="1"/>
          <p:nvPr/>
        </p:nvSpPr>
        <p:spPr>
          <a:xfrm>
            <a:off x="370474" y="1638150"/>
            <a:ext cx="34089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lang="nl-NL" sz="1100">
                <a:solidFill>
                  <a:schemeClr val="accent5"/>
                </a:solidFill>
                <a:latin typeface="Inter Tight Medium"/>
                <a:ea typeface="Inter Tight Medium"/>
                <a:cs typeface="Inter Tight Medium"/>
                <a:sym typeface="Inter Tight Medium"/>
              </a:rPr>
              <a:t>Nie</a:t>
            </a:r>
            <a:r>
              <a:rPr b="0" i="0" lang="nl-NL" sz="1100" u="none" cap="none" strike="noStrike">
                <a:solidFill>
                  <a:schemeClr val="accent5"/>
                </a:solidFill>
                <a:latin typeface="Inter Tight Medium"/>
                <a:ea typeface="Inter Tight Medium"/>
                <a:cs typeface="Inter Tight Medium"/>
                <a:sym typeface="Inter Tight Medium"/>
                <a:extLst>
                  <a:ext uri="http://customooxmlschemas.google.com/">
                    <go:slidesCustomData xmlns:go="http://customooxmlschemas.google.com/" textRoundtripDataId="0"/>
                  </a:ext>
                </a:extLst>
              </a:rPr>
              <a:t>t </a:t>
            </a:r>
            <a:r>
              <a:rPr lang="nl-NL" sz="1100">
                <a:solidFill>
                  <a:schemeClr val="accent5"/>
                </a:solidFill>
                <a:latin typeface="Inter Tight Medium"/>
                <a:ea typeface="Inter Tight Medium"/>
                <a:cs typeface="Inter Tight Medium"/>
                <a:sym typeface="Inter Tight Medium"/>
              </a:rPr>
              <a:t>nog meer data, maar juist weloverwogen keuzes voorkomen dubbel werk en fouten.</a:t>
            </a:r>
            <a:r>
              <a:rPr b="0" i="0" lang="nl-NL" sz="1100" u="none" cap="none" strike="noStrike">
                <a:solidFill>
                  <a:schemeClr val="accent5"/>
                </a:solidFill>
                <a:latin typeface="Inter Tight Medium"/>
                <a:ea typeface="Inter Tight Medium"/>
                <a:cs typeface="Inter Tight Medium"/>
                <a:sym typeface="Inter Tight Medium"/>
              </a:rPr>
              <a:t> Slechts 7% van de HR-leiders is een 'gevorderde besluitvormer' (strategisch gebruik van gegevens en gedocumenteerde beslissingen).</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878" name="Google Shape;878;p6"/>
          <p:cNvSpPr txBox="1"/>
          <p:nvPr/>
        </p:nvSpPr>
        <p:spPr>
          <a:xfrm>
            <a:off x="4476763" y="2082369"/>
            <a:ext cx="1800300" cy="58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1"/>
              <a:buFont typeface="Arial"/>
              <a:buNone/>
            </a:pPr>
            <a:r>
              <a:rPr b="0" i="0" lang="nl-NL" sz="1261" u="none" cap="none" strike="noStrike">
                <a:solidFill>
                  <a:schemeClr val="accent5"/>
                </a:solidFill>
                <a:latin typeface="Inter Tight Medium"/>
                <a:ea typeface="Inter Tight Medium"/>
                <a:cs typeface="Inter Tight Medium"/>
                <a:sym typeface="Inter Tight Medium"/>
                <a:extLst>
                  <a:ext uri="http://customooxmlschemas.google.com/">
                    <go:slidesCustomData xmlns:go="http://customooxmlschemas.google.com/" textRoundtripDataId="1"/>
                  </a:ext>
                </a:extLst>
              </a:rPr>
              <a:t>voert formele</a:t>
            </a:r>
            <a:r>
              <a:rPr lang="nl-NL" sz="1261">
                <a:solidFill>
                  <a:schemeClr val="accent5"/>
                </a:solidFill>
                <a:latin typeface="Inter Tight Medium"/>
                <a:ea typeface="Inter Tight Medium"/>
                <a:cs typeface="Inter Tight Medium"/>
                <a:sym typeface="Inter Tight Medium"/>
              </a:rPr>
              <a:t> prognosebeoordelingen uit</a:t>
            </a:r>
            <a:endParaRPr b="0" i="0" sz="1261" u="none" cap="none" strike="noStrike">
              <a:solidFill>
                <a:schemeClr val="accent5"/>
              </a:solidFill>
              <a:latin typeface="Inter Tight Medium"/>
              <a:ea typeface="Inter Tight Medium"/>
              <a:cs typeface="Inter Tight Medium"/>
              <a:sym typeface="Inter Tight Medium"/>
            </a:endParaRPr>
          </a:p>
        </p:txBody>
      </p:sp>
      <p:sp>
        <p:nvSpPr>
          <p:cNvPr id="879" name="Google Shape;879;p6"/>
          <p:cNvSpPr txBox="1"/>
          <p:nvPr/>
        </p:nvSpPr>
        <p:spPr>
          <a:xfrm>
            <a:off x="6659859" y="3301808"/>
            <a:ext cx="2056800" cy="116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61"/>
              <a:buFont typeface="Arial"/>
              <a:buNone/>
            </a:pPr>
            <a:r>
              <a:rPr lang="nl-NL" sz="1261">
                <a:solidFill>
                  <a:srgbClr val="FFFFFF"/>
                </a:solidFill>
                <a:latin typeface="Inter Tight SemiBold"/>
                <a:ea typeface="Inter Tight SemiBold"/>
                <a:cs typeface="Inter Tight SemiBold"/>
                <a:sym typeface="Inter Tight SemiBold"/>
              </a:rPr>
              <a:t>Met duidelijke frameworks, heldere documentatie en zorgvuldige evaluaties leg je de basis voor een werkbare aanpak waarin inzichten en feiten hand in hand </a:t>
            </a:r>
            <a:r>
              <a:rPr b="0" i="0" lang="nl-NL" sz="1261" u="none" cap="none" strike="noStrike">
                <a:solidFill>
                  <a:srgbClr val="FFFFFF"/>
                </a:solidFill>
                <a:latin typeface="Inter Tight SemiBold"/>
                <a:ea typeface="Inter Tight SemiBold"/>
                <a:cs typeface="Inter Tight SemiBold"/>
                <a:sym typeface="Inter Tight SemiBold"/>
                <a:extLst>
                  <a:ext uri="http://customooxmlschemas.google.com/">
                    <go:slidesCustomData xmlns:go="http://customooxmlschemas.google.com/" textRoundtripDataId="2"/>
                  </a:ext>
                </a:extLst>
              </a:rPr>
              <a:t>gaan.</a:t>
            </a:r>
            <a:endParaRPr b="0" i="0" sz="1261" u="none" cap="none" strike="noStrike">
              <a:solidFill>
                <a:srgbClr val="FFFFFF"/>
              </a:solidFill>
              <a:latin typeface="Inter Tight SemiBold"/>
              <a:ea typeface="Inter Tight SemiBold"/>
              <a:cs typeface="Inter Tight SemiBold"/>
              <a:sym typeface="Inter Tight SemiBold"/>
            </a:endParaRPr>
          </a:p>
        </p:txBody>
      </p:sp>
      <p:sp>
        <p:nvSpPr>
          <p:cNvPr id="880" name="Google Shape;880;p6"/>
          <p:cNvSpPr txBox="1"/>
          <p:nvPr/>
        </p:nvSpPr>
        <p:spPr>
          <a:xfrm>
            <a:off x="342900" y="4426400"/>
            <a:ext cx="38163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FFFFFF"/>
                </a:solidFill>
                <a:latin typeface="Inter Tight SemiBold"/>
                <a:ea typeface="Inter Tight SemiBold"/>
                <a:cs typeface="Inter Tight SemiBold"/>
                <a:sym typeface="Inter Tight SemiBold"/>
              </a:rPr>
              <a:t>per organisatie in het afgelopen jaar</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881" name="Google Shape;881;p6"/>
          <p:cNvSpPr txBox="1"/>
          <p:nvPr/>
        </p:nvSpPr>
        <p:spPr>
          <a:xfrm>
            <a:off x="6594640" y="1194421"/>
            <a:ext cx="2187300" cy="82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19"/>
              <a:buFont typeface="Arial"/>
              <a:buNone/>
            </a:pPr>
            <a:r>
              <a:rPr b="0" i="0" lang="nl-NL" sz="5365" u="none" cap="none" strike="noStrike">
                <a:solidFill>
                  <a:srgbClr val="801A00"/>
                </a:solidFill>
                <a:latin typeface="Inter Tight SemiBold"/>
                <a:ea typeface="Inter Tight SemiBold"/>
                <a:cs typeface="Inter Tight SemiBold"/>
                <a:sym typeface="Inter Tight SemiBold"/>
              </a:rPr>
              <a:t>19</a:t>
            </a:r>
            <a:r>
              <a:rPr b="0" i="0" lang="nl-NL" sz="3466" u="none" cap="none" strike="noStrike">
                <a:solidFill>
                  <a:srgbClr val="801A00"/>
                </a:solidFill>
                <a:latin typeface="Inter Tight SemiBold"/>
                <a:ea typeface="Inter Tight SemiBold"/>
                <a:cs typeface="Inter Tight SemiBold"/>
                <a:sym typeface="Inter Tight SemiBold"/>
              </a:rPr>
              <a:t>%</a:t>
            </a:r>
            <a:endParaRPr b="0" i="0" sz="3466" u="none" cap="none" strike="noStrike">
              <a:solidFill>
                <a:srgbClr val="801A00"/>
              </a:solidFill>
              <a:latin typeface="Inter Tight SemiBold"/>
              <a:ea typeface="Inter Tight SemiBold"/>
              <a:cs typeface="Inter Tight SemiBold"/>
              <a:sym typeface="Inter Tight SemiBold"/>
            </a:endParaRPr>
          </a:p>
        </p:txBody>
      </p:sp>
      <p:sp>
        <p:nvSpPr>
          <p:cNvPr id="882" name="Google Shape;882;p6"/>
          <p:cNvSpPr txBox="1"/>
          <p:nvPr/>
        </p:nvSpPr>
        <p:spPr>
          <a:xfrm>
            <a:off x="6788103" y="2082369"/>
            <a:ext cx="1800300" cy="38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accent5"/>
              </a:buClr>
              <a:buSzPts val="1156"/>
              <a:buFont typeface="Arial"/>
              <a:buNone/>
            </a:pPr>
            <a:r>
              <a:rPr b="0" i="0" lang="nl-NL" sz="1261" u="none" cap="none" strike="noStrike">
                <a:solidFill>
                  <a:schemeClr val="accent5"/>
                </a:solidFill>
                <a:latin typeface="Inter Tight Medium"/>
                <a:ea typeface="Inter Tight Medium"/>
                <a:cs typeface="Inter Tight Medium"/>
                <a:sym typeface="Inter Tight Medium"/>
              </a:rPr>
              <a:t>zet gegevens </a:t>
            </a:r>
            <a:br>
              <a:rPr b="0" i="0" lang="nl-NL" sz="1261" u="none" cap="none" strike="noStrike">
                <a:solidFill>
                  <a:schemeClr val="accent5"/>
                </a:solidFill>
                <a:latin typeface="Inter Tight Medium"/>
                <a:ea typeface="Inter Tight Medium"/>
                <a:cs typeface="Inter Tight Medium"/>
                <a:sym typeface="Inter Tight Medium"/>
              </a:rPr>
            </a:br>
            <a:r>
              <a:rPr b="0" i="0" lang="nl-NL" sz="1261" u="none" cap="none" strike="noStrike">
                <a:solidFill>
                  <a:schemeClr val="accent5"/>
                </a:solidFill>
                <a:latin typeface="Inter Tight Medium"/>
                <a:ea typeface="Inter Tight Medium"/>
                <a:cs typeface="Inter Tight Medium"/>
                <a:sym typeface="Inter Tight Medium"/>
              </a:rPr>
              <a:t>strategisch in</a:t>
            </a:r>
            <a:endParaRPr b="0" i="0" sz="1261" u="none" cap="none" strike="noStrike">
              <a:solidFill>
                <a:schemeClr val="accent5"/>
              </a:solidFill>
              <a:latin typeface="Inter Tight Medium"/>
              <a:ea typeface="Inter Tight Medium"/>
              <a:cs typeface="Inter Tight Medium"/>
              <a:sym typeface="Inter Tight Medium"/>
            </a:endParaRPr>
          </a:p>
        </p:txBody>
      </p:sp>
      <p:sp>
        <p:nvSpPr>
          <p:cNvPr id="883" name="Google Shape;883;p6"/>
          <p:cNvSpPr txBox="1"/>
          <p:nvPr/>
        </p:nvSpPr>
        <p:spPr>
          <a:xfrm>
            <a:off x="4283300" y="3246086"/>
            <a:ext cx="2187300" cy="82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19"/>
              <a:buFont typeface="Arial"/>
              <a:buNone/>
            </a:pPr>
            <a:r>
              <a:rPr b="0" i="0" lang="nl-NL" sz="5365" u="none" cap="none" strike="noStrike">
                <a:solidFill>
                  <a:srgbClr val="801A00"/>
                </a:solidFill>
                <a:latin typeface="Inter Tight SemiBold"/>
                <a:ea typeface="Inter Tight SemiBold"/>
                <a:cs typeface="Inter Tight SemiBold"/>
                <a:sym typeface="Inter Tight SemiBold"/>
              </a:rPr>
              <a:t>46</a:t>
            </a:r>
            <a:r>
              <a:rPr b="0" i="0" lang="nl-NL" sz="3466" u="none" cap="none" strike="noStrike">
                <a:solidFill>
                  <a:srgbClr val="801A00"/>
                </a:solidFill>
                <a:latin typeface="Inter Tight SemiBold"/>
                <a:ea typeface="Inter Tight SemiBold"/>
                <a:cs typeface="Inter Tight SemiBold"/>
                <a:sym typeface="Inter Tight SemiBold"/>
              </a:rPr>
              <a:t>%</a:t>
            </a:r>
            <a:endParaRPr b="0" i="0" sz="3466" u="none" cap="none" strike="noStrike">
              <a:solidFill>
                <a:srgbClr val="801A00"/>
              </a:solidFill>
              <a:latin typeface="Inter Tight SemiBold"/>
              <a:ea typeface="Inter Tight SemiBold"/>
              <a:cs typeface="Inter Tight SemiBold"/>
              <a:sym typeface="Inter Tight SemiBold"/>
            </a:endParaRPr>
          </a:p>
        </p:txBody>
      </p:sp>
      <p:sp>
        <p:nvSpPr>
          <p:cNvPr id="884" name="Google Shape;884;p6"/>
          <p:cNvSpPr txBox="1"/>
          <p:nvPr/>
        </p:nvSpPr>
        <p:spPr>
          <a:xfrm>
            <a:off x="4476763" y="4134034"/>
            <a:ext cx="1800300" cy="58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1"/>
              <a:buFont typeface="Arial"/>
              <a:buNone/>
            </a:pPr>
            <a:r>
              <a:rPr b="0" i="0" lang="nl-NL" sz="1261" u="none" cap="none" strike="noStrike">
                <a:solidFill>
                  <a:schemeClr val="accent5"/>
                </a:solidFill>
                <a:latin typeface="Inter Tight Medium"/>
                <a:ea typeface="Inter Tight Medium"/>
                <a:cs typeface="Inter Tight Medium"/>
                <a:sym typeface="Inter Tight Medium"/>
              </a:rPr>
              <a:t>heeft</a:t>
            </a:r>
            <a:r>
              <a:rPr lang="nl-NL" sz="1261">
                <a:solidFill>
                  <a:schemeClr val="accent5"/>
                </a:solidFill>
                <a:latin typeface="Inter Tight Medium"/>
                <a:ea typeface="Inter Tight Medium"/>
                <a:cs typeface="Inter Tight Medium"/>
                <a:sym typeface="Inter Tight Medium"/>
              </a:rPr>
              <a:t> </a:t>
            </a:r>
            <a:r>
              <a:rPr b="0" i="0" lang="nl-NL" sz="1261" u="none" cap="none" strike="noStrike">
                <a:solidFill>
                  <a:schemeClr val="accent5"/>
                </a:solidFill>
                <a:latin typeface="Inter Tight Medium"/>
                <a:ea typeface="Inter Tight Medium"/>
                <a:cs typeface="Inter Tight Medium"/>
                <a:sym typeface="Inter Tight Medium"/>
              </a:rPr>
              <a:t>moeite met het inzetten van personeelsgegevens</a:t>
            </a:r>
            <a:endParaRPr b="0" i="0" sz="1261" u="none" cap="none" strike="noStrike">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7"/>
          <p:cNvSpPr txBox="1"/>
          <p:nvPr/>
        </p:nvSpPr>
        <p:spPr>
          <a:xfrm>
            <a:off x="238000" y="217250"/>
            <a:ext cx="43731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lang="nl-NL" sz="2275">
                <a:solidFill>
                  <a:schemeClr val="accent5"/>
                </a:solidFill>
                <a:latin typeface="Inter Tight SemiBold"/>
                <a:ea typeface="Inter Tight SemiBold"/>
                <a:cs typeface="Inter Tight SemiBold"/>
                <a:sym typeface="Inter Tight SemiBold"/>
              </a:rPr>
              <a:t>Hogere prestaties:</a:t>
            </a:r>
            <a:r>
              <a:rPr b="0" i="0" lang="nl-NL" sz="2275" u="none" cap="none" strike="noStrike">
                <a:solidFill>
                  <a:schemeClr val="accent5"/>
                </a:solidFill>
                <a:latin typeface="Inter Tight SemiBold"/>
                <a:ea typeface="Inter Tight SemiBold"/>
                <a:cs typeface="Inter Tight SemiBold"/>
                <a:sym typeface="Inter Tight SemiBold"/>
                <a:extLst>
                  <a:ext uri="http://customooxmlschemas.google.com/">
                    <go:slidesCustomData xmlns:go="http://customooxmlschemas.google.com/" textRoundtripDataId="3"/>
                  </a:ext>
                </a:extLst>
              </a:rPr>
              <a:t> Waar ervaren beslissers in uitblinken</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890" name="Google Shape;890;p7"/>
          <p:cNvSpPr txBox="1"/>
          <p:nvPr/>
        </p:nvSpPr>
        <p:spPr>
          <a:xfrm>
            <a:off x="314401" y="2917588"/>
            <a:ext cx="13107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SemiBold"/>
                <a:ea typeface="Inter Tight SemiBold"/>
                <a:cs typeface="Inter Tight SemiBold"/>
                <a:sym typeface="Inter Tight SemiBold"/>
              </a:rPr>
              <a:t>Zeer hoge </a:t>
            </a:r>
            <a:br>
              <a:rPr b="0" i="0" lang="nl-NL" sz="1100" u="none" cap="none" strike="noStrike">
                <a:solidFill>
                  <a:schemeClr val="accent5"/>
                </a:solidFill>
                <a:latin typeface="Inter Tight SemiBold"/>
                <a:ea typeface="Inter Tight SemiBold"/>
                <a:cs typeface="Inter Tight SemiBold"/>
                <a:sym typeface="Inter Tight SemiBold"/>
              </a:rPr>
            </a:br>
            <a:r>
              <a:rPr b="0" i="0" lang="nl-NL" sz="1100" u="none" cap="none" strike="noStrike">
                <a:solidFill>
                  <a:schemeClr val="accent5"/>
                </a:solidFill>
                <a:latin typeface="Inter Tight SemiBold"/>
                <a:ea typeface="Inter Tight SemiBold"/>
                <a:cs typeface="Inter Tight SemiBold"/>
                <a:sym typeface="Inter Tight SemiBold"/>
              </a:rPr>
              <a:t>bedrijfsresultaten:</a:t>
            </a:r>
            <a:endParaRPr b="0" i="0" sz="1100" u="none" cap="none" strike="noStrike">
              <a:solidFill>
                <a:schemeClr val="accent5"/>
              </a:solidFill>
              <a:latin typeface="Inter Tight SemiBold"/>
              <a:ea typeface="Inter Tight SemiBold"/>
              <a:cs typeface="Inter Tight SemiBold"/>
              <a:sym typeface="Inter Tight SemiBold"/>
            </a:endParaRPr>
          </a:p>
        </p:txBody>
      </p:sp>
      <p:sp>
        <p:nvSpPr>
          <p:cNvPr id="891" name="Google Shape;891;p7"/>
          <p:cNvSpPr txBox="1"/>
          <p:nvPr/>
        </p:nvSpPr>
        <p:spPr>
          <a:xfrm>
            <a:off x="4713594" y="557425"/>
            <a:ext cx="1208700" cy="5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lang="nl-NL" sz="1116">
                <a:solidFill>
                  <a:schemeClr val="accent5"/>
                </a:solidFill>
                <a:latin typeface="Inter Tight SemiBold"/>
                <a:ea typeface="Inter Tight SemiBold"/>
                <a:cs typeface="Inter Tight SemiBold"/>
                <a:sym typeface="Inter Tight SemiBold"/>
              </a:rPr>
              <a:t>Nauwk</a:t>
            </a:r>
            <a:r>
              <a:rPr lang="nl-NL" sz="1116">
                <a:solidFill>
                  <a:schemeClr val="accent5"/>
                </a:solidFill>
                <a:latin typeface="Inter Tight SemiBold"/>
                <a:ea typeface="Inter Tight SemiBold"/>
                <a:cs typeface="Inter Tight SemiBold"/>
                <a:sym typeface="Inter Tight SemiBold"/>
                <a:extLst>
                  <a:ext uri="http://customooxmlschemas.google.com/">
                    <go:slidesCustomData xmlns:go="http://customooxmlschemas.google.com/" textRoundtripDataId="4"/>
                  </a:ext>
                </a:extLst>
              </a:rPr>
              <a:t>e</a:t>
            </a:r>
            <a:r>
              <a:rPr lang="nl-NL" sz="1116">
                <a:solidFill>
                  <a:schemeClr val="accent5"/>
                </a:solidFill>
                <a:latin typeface="Inter Tight SemiBold"/>
                <a:ea typeface="Inter Tight SemiBold"/>
                <a:cs typeface="Inter Tight SemiBold"/>
                <a:sym typeface="Inter Tight SemiBold"/>
              </a:rPr>
              <a:t>urigheid van verloopprognoses:</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2" name="Google Shape;892;p7"/>
          <p:cNvSpPr txBox="1"/>
          <p:nvPr/>
        </p:nvSpPr>
        <p:spPr>
          <a:xfrm>
            <a:off x="4713585" y="1733189"/>
            <a:ext cx="1006500" cy="5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nl-NL" sz="1116" u="none" cap="none" strike="noStrike">
                <a:solidFill>
                  <a:schemeClr val="accent5"/>
                </a:solidFill>
                <a:latin typeface="Inter Tight SemiBold"/>
                <a:ea typeface="Inter Tight SemiBold"/>
                <a:cs typeface="Inter Tight SemiBold"/>
                <a:sym typeface="Inter Tight SemiBold"/>
                <a:extLst>
                  <a:ext uri="http://customooxmlschemas.google.com/">
                    <go:slidesCustomData xmlns:go="http://customooxmlschemas.google.com/" textRoundtripDataId="5"/>
                  </a:ext>
                </a:extLst>
              </a:rPr>
              <a:t>Formele </a:t>
            </a:r>
            <a:br>
              <a:rPr b="0" i="0" lang="nl-NL" sz="1116" u="none" cap="none" strike="noStrike">
                <a:solidFill>
                  <a:schemeClr val="accent5"/>
                </a:solidFill>
                <a:latin typeface="Inter Tight SemiBold"/>
                <a:ea typeface="Inter Tight SemiBold"/>
                <a:cs typeface="Inter Tight SemiBold"/>
                <a:sym typeface="Inter Tight SemiBold"/>
                <a:extLst>
                  <a:ext uri="http://customooxmlschemas.google.com/">
                    <go:slidesCustomData xmlns:go="http://customooxmlschemas.google.com/" textRoundtripDataId="5"/>
                  </a:ext>
                </a:extLst>
              </a:rPr>
            </a:br>
            <a:r>
              <a:rPr b="0" i="0" lang="nl-NL" sz="1116" u="none" cap="none" strike="noStrike">
                <a:solidFill>
                  <a:schemeClr val="accent5"/>
                </a:solidFill>
                <a:latin typeface="Inter Tight SemiBold"/>
                <a:ea typeface="Inter Tight SemiBold"/>
                <a:cs typeface="Inter Tight SemiBold"/>
                <a:sym typeface="Inter Tight SemiBold"/>
                <a:extLst>
                  <a:ext uri="http://customooxmlschemas.google.com/">
                    <go:slidesCustomData xmlns:go="http://customooxmlschemas.google.com/" textRoundtripDataId="5"/>
                  </a:ext>
                </a:extLst>
              </a:rPr>
              <a:t>prognose beoordelingen</a:t>
            </a:r>
            <a:r>
              <a:rPr lang="nl-NL" sz="1116">
                <a:solidFill>
                  <a:schemeClr val="accent5"/>
                </a:solidFill>
                <a:latin typeface="Inter Tight SemiBold"/>
                <a:ea typeface="Inter Tight SemiBold"/>
                <a:cs typeface="Inter Tight SemiBold"/>
                <a:sym typeface="Inter Tight SemiBold"/>
              </a:rPr>
              <a:t>:</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3" name="Google Shape;893;p7"/>
          <p:cNvSpPr txBox="1"/>
          <p:nvPr/>
        </p:nvSpPr>
        <p:spPr>
          <a:xfrm>
            <a:off x="4713584" y="2953996"/>
            <a:ext cx="1098600" cy="5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nl-NL" sz="1116" u="none" cap="none" strike="noStrike">
                <a:solidFill>
                  <a:schemeClr val="accent5"/>
                </a:solidFill>
                <a:latin typeface="Inter Tight SemiBold"/>
                <a:ea typeface="Inter Tight SemiBold"/>
                <a:cs typeface="Inter Tight SemiBold"/>
                <a:sym typeface="Inter Tight SemiBold"/>
              </a:rPr>
              <a:t>Door HR vertrouwd </a:t>
            </a:r>
            <a:br>
              <a:rPr b="0" i="0" lang="nl-NL" sz="1116" u="none" cap="none" strike="noStrike">
                <a:solidFill>
                  <a:schemeClr val="accent5"/>
                </a:solidFill>
                <a:latin typeface="Inter Tight SemiBold"/>
                <a:ea typeface="Inter Tight SemiBold"/>
                <a:cs typeface="Inter Tight SemiBold"/>
                <a:sym typeface="Inter Tight SemiBold"/>
              </a:rPr>
            </a:br>
            <a:r>
              <a:rPr b="0" i="0" lang="nl-NL" sz="1116" u="none" cap="none" strike="noStrike">
                <a:solidFill>
                  <a:schemeClr val="accent5"/>
                </a:solidFill>
                <a:latin typeface="Inter Tight SemiBold"/>
                <a:ea typeface="Inter Tight SemiBold"/>
                <a:cs typeface="Inter Tight SemiBold"/>
                <a:sym typeface="Inter Tight SemiBold"/>
              </a:rPr>
              <a:t>en gewaardeerd: </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4" name="Google Shape;894;p7"/>
          <p:cNvSpPr txBox="1"/>
          <p:nvPr/>
        </p:nvSpPr>
        <p:spPr>
          <a:xfrm>
            <a:off x="4713585" y="3993317"/>
            <a:ext cx="1006500" cy="687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nl-NL" sz="1116" u="none" cap="none" strike="noStrike">
                <a:solidFill>
                  <a:schemeClr val="accent5"/>
                </a:solidFill>
                <a:latin typeface="Inter Tight SemiBold"/>
                <a:ea typeface="Inter Tight SemiBold"/>
                <a:cs typeface="Inter Tight SemiBold"/>
                <a:sym typeface="Inter Tight SemiBold"/>
              </a:rPr>
              <a:t>HR wordt vertrouwd </a:t>
            </a:r>
            <a:br>
              <a:rPr b="0" i="0" lang="nl-NL" sz="1116" u="none" cap="none" strike="noStrike">
                <a:solidFill>
                  <a:schemeClr val="accent5"/>
                </a:solidFill>
                <a:latin typeface="Inter Tight SemiBold"/>
                <a:ea typeface="Inter Tight SemiBold"/>
                <a:cs typeface="Inter Tight SemiBold"/>
                <a:sym typeface="Inter Tight SemiBold"/>
              </a:rPr>
            </a:br>
            <a:r>
              <a:rPr b="0" i="0" lang="nl-NL" sz="1116" u="none" cap="none" strike="noStrike">
                <a:solidFill>
                  <a:schemeClr val="accent5"/>
                </a:solidFill>
                <a:latin typeface="Inter Tight SemiBold"/>
                <a:ea typeface="Inter Tight SemiBold"/>
                <a:cs typeface="Inter Tight SemiBold"/>
                <a:sym typeface="Inter Tight SemiBold"/>
              </a:rPr>
              <a:t>door hoger management</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5" name="Google Shape;895;p7"/>
          <p:cNvSpPr/>
          <p:nvPr/>
        </p:nvSpPr>
        <p:spPr>
          <a:xfrm>
            <a:off x="1531400" y="2675800"/>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896" name="Google Shape;896;p7"/>
          <p:cNvSpPr txBox="1"/>
          <p:nvPr/>
        </p:nvSpPr>
        <p:spPr>
          <a:xfrm>
            <a:off x="314401" y="4213450"/>
            <a:ext cx="1310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SemiBold"/>
                <a:ea typeface="Inter Tight SemiBold"/>
                <a:cs typeface="Inter Tight SemiBold"/>
                <a:sym typeface="Inter Tight SemiBold"/>
              </a:rPr>
              <a:t>Zeer hoge betrokkenheid:</a:t>
            </a:r>
            <a:endParaRPr b="0" i="0" sz="1100" u="none" cap="none" strike="noStrike">
              <a:solidFill>
                <a:schemeClr val="accent5"/>
              </a:solidFill>
              <a:latin typeface="Inter Tight SemiBold"/>
              <a:ea typeface="Inter Tight SemiBold"/>
              <a:cs typeface="Inter Tight SemiBold"/>
              <a:sym typeface="Inter Tight SemiBold"/>
            </a:endParaRPr>
          </a:p>
        </p:txBody>
      </p:sp>
      <p:sp>
        <p:nvSpPr>
          <p:cNvPr id="897" name="Google Shape;897;p7"/>
          <p:cNvSpPr/>
          <p:nvPr/>
        </p:nvSpPr>
        <p:spPr>
          <a:xfrm rot="5400000">
            <a:off x="314150" y="1699402"/>
            <a:ext cx="229200" cy="228600"/>
          </a:xfrm>
          <a:prstGeom prst="roundRect">
            <a:avLst>
              <a:gd fmla="val 50000" name="adj"/>
            </a:avLst>
          </a:prstGeom>
          <a:solidFill>
            <a:srgbClr val="FFAA31"/>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898" name="Google Shape;898;p7"/>
          <p:cNvSpPr/>
          <p:nvPr/>
        </p:nvSpPr>
        <p:spPr>
          <a:xfrm rot="5400000">
            <a:off x="314150" y="2014945"/>
            <a:ext cx="229200" cy="228600"/>
          </a:xfrm>
          <a:prstGeom prst="roundRect">
            <a:avLst>
              <a:gd fmla="val 50000" name="adj"/>
            </a:avLst>
          </a:prstGeom>
          <a:solidFill>
            <a:srgbClr val="801A00"/>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899" name="Google Shape;899;p7"/>
          <p:cNvSpPr txBox="1"/>
          <p:nvPr/>
        </p:nvSpPr>
        <p:spPr>
          <a:xfrm>
            <a:off x="666859" y="1729097"/>
            <a:ext cx="16905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Ervaren besluitvormers</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900" name="Google Shape;900;p7"/>
          <p:cNvSpPr txBox="1"/>
          <p:nvPr/>
        </p:nvSpPr>
        <p:spPr>
          <a:xfrm>
            <a:off x="671850" y="2044654"/>
            <a:ext cx="903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accent5"/>
                </a:solidFill>
                <a:latin typeface="Inter Tight Medium"/>
                <a:ea typeface="Inter Tight Medium"/>
                <a:cs typeface="Inter Tight Medium"/>
                <a:sym typeface="Inter Tight Medium"/>
              </a:rPr>
              <a:t>Alle anderen</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901" name="Google Shape;901;p7"/>
          <p:cNvSpPr/>
          <p:nvPr/>
        </p:nvSpPr>
        <p:spPr>
          <a:xfrm>
            <a:off x="1531445" y="2675800"/>
            <a:ext cx="13800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2" name="Google Shape;902;p7"/>
          <p:cNvSpPr/>
          <p:nvPr/>
        </p:nvSpPr>
        <p:spPr>
          <a:xfrm>
            <a:off x="1531450" y="3128975"/>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3" name="Google Shape;903;p7"/>
          <p:cNvSpPr txBox="1"/>
          <p:nvPr/>
        </p:nvSpPr>
        <p:spPr>
          <a:xfrm>
            <a:off x="1585788" y="2778283"/>
            <a:ext cx="554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48</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904" name="Google Shape;904;p7"/>
          <p:cNvSpPr txBox="1"/>
          <p:nvPr/>
        </p:nvSpPr>
        <p:spPr>
          <a:xfrm>
            <a:off x="1585791" y="3256575"/>
            <a:ext cx="4083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18</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905" name="Google Shape;905;p7"/>
          <p:cNvSpPr/>
          <p:nvPr/>
        </p:nvSpPr>
        <p:spPr>
          <a:xfrm>
            <a:off x="1531400" y="3834025"/>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906" name="Google Shape;906;p7"/>
          <p:cNvSpPr/>
          <p:nvPr/>
        </p:nvSpPr>
        <p:spPr>
          <a:xfrm>
            <a:off x="1531449" y="3834025"/>
            <a:ext cx="12522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7" name="Google Shape;907;p7"/>
          <p:cNvSpPr/>
          <p:nvPr/>
        </p:nvSpPr>
        <p:spPr>
          <a:xfrm>
            <a:off x="1531450" y="4287200"/>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8" name="Google Shape;908;p7"/>
          <p:cNvSpPr txBox="1"/>
          <p:nvPr/>
        </p:nvSpPr>
        <p:spPr>
          <a:xfrm>
            <a:off x="1585788" y="3936508"/>
            <a:ext cx="554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chemeClr val="accent5"/>
                </a:solidFill>
                <a:latin typeface="Inter Tight SemiBold"/>
                <a:ea typeface="Inter Tight SemiBold"/>
                <a:cs typeface="Inter Tight SemiBold"/>
                <a:sym typeface="Inter Tight SemiBold"/>
              </a:rPr>
              <a:t>45</a:t>
            </a:r>
            <a:r>
              <a:rPr b="0" i="0" lang="nl-NL"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909" name="Google Shape;909;p7"/>
          <p:cNvSpPr txBox="1"/>
          <p:nvPr/>
        </p:nvSpPr>
        <p:spPr>
          <a:xfrm>
            <a:off x="1585791" y="4414800"/>
            <a:ext cx="4083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nl-NL" sz="2000" u="none" cap="none" strike="noStrike">
                <a:solidFill>
                  <a:srgbClr val="FFFFFF"/>
                </a:solidFill>
                <a:latin typeface="Inter Tight SemiBold"/>
                <a:ea typeface="Inter Tight SemiBold"/>
                <a:cs typeface="Inter Tight SemiBold"/>
                <a:sym typeface="Inter Tight SemiBold"/>
              </a:rPr>
              <a:t>18</a:t>
            </a:r>
            <a:r>
              <a:rPr b="0" i="0" lang="nl-NL"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910" name="Google Shape;910;p7"/>
          <p:cNvSpPr/>
          <p:nvPr/>
        </p:nvSpPr>
        <p:spPr>
          <a:xfrm>
            <a:off x="5981820" y="2642945"/>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11" name="Google Shape;911;p7"/>
          <p:cNvSpPr/>
          <p:nvPr/>
        </p:nvSpPr>
        <p:spPr>
          <a:xfrm>
            <a:off x="5981875" y="2642945"/>
            <a:ext cx="24069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2" name="Google Shape;912;p7"/>
          <p:cNvSpPr/>
          <p:nvPr/>
        </p:nvSpPr>
        <p:spPr>
          <a:xfrm>
            <a:off x="5981871" y="3103001"/>
            <a:ext cx="20550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3" name="Google Shape;913;p7"/>
          <p:cNvSpPr txBox="1"/>
          <p:nvPr/>
        </p:nvSpPr>
        <p:spPr>
          <a:xfrm>
            <a:off x="6037034" y="2746985"/>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chemeClr val="accent5"/>
                </a:solidFill>
                <a:latin typeface="Inter Tight SemiBold"/>
                <a:ea typeface="Inter Tight SemiBold"/>
                <a:cs typeface="Inter Tight SemiBold"/>
                <a:sym typeface="Inter Tight SemiBold"/>
              </a:rPr>
              <a:t>90</a:t>
            </a:r>
            <a:r>
              <a:rPr b="0" i="0" lang="nl-NL"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14" name="Google Shape;914;p7"/>
          <p:cNvSpPr txBox="1"/>
          <p:nvPr/>
        </p:nvSpPr>
        <p:spPr>
          <a:xfrm>
            <a:off x="6037049" y="3232539"/>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rgbClr val="FFFFFF"/>
                </a:solidFill>
                <a:latin typeface="Inter Tight SemiBold"/>
                <a:ea typeface="Inter Tight SemiBold"/>
                <a:cs typeface="Inter Tight SemiBold"/>
                <a:sym typeface="Inter Tight SemiBold"/>
              </a:rPr>
              <a:t>69</a:t>
            </a:r>
            <a:r>
              <a:rPr b="0" i="0" lang="nl-NL"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
        <p:nvSpPr>
          <p:cNvPr id="915" name="Google Shape;915;p7"/>
          <p:cNvSpPr/>
          <p:nvPr/>
        </p:nvSpPr>
        <p:spPr>
          <a:xfrm>
            <a:off x="5981820" y="3818756"/>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16" name="Google Shape;916;p7"/>
          <p:cNvSpPr/>
          <p:nvPr/>
        </p:nvSpPr>
        <p:spPr>
          <a:xfrm>
            <a:off x="5981871" y="3818756"/>
            <a:ext cx="2278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7" name="Google Shape;917;p7"/>
          <p:cNvSpPr/>
          <p:nvPr/>
        </p:nvSpPr>
        <p:spPr>
          <a:xfrm>
            <a:off x="5981871" y="4278812"/>
            <a:ext cx="185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8" name="Google Shape;918;p7"/>
          <p:cNvSpPr txBox="1"/>
          <p:nvPr/>
        </p:nvSpPr>
        <p:spPr>
          <a:xfrm>
            <a:off x="6037034" y="3922796"/>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chemeClr val="accent5"/>
                </a:solidFill>
                <a:latin typeface="Inter Tight SemiBold"/>
                <a:ea typeface="Inter Tight SemiBold"/>
                <a:cs typeface="Inter Tight SemiBold"/>
                <a:sym typeface="Inter Tight SemiBold"/>
              </a:rPr>
              <a:t>88</a:t>
            </a:r>
            <a:r>
              <a:rPr b="0" i="0" lang="nl-NL"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19" name="Google Shape;919;p7"/>
          <p:cNvSpPr txBox="1"/>
          <p:nvPr/>
        </p:nvSpPr>
        <p:spPr>
          <a:xfrm>
            <a:off x="6037053" y="4408350"/>
            <a:ext cx="7596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rgbClr val="FFFFFF"/>
                </a:solidFill>
                <a:latin typeface="Inter Tight SemiBold"/>
                <a:ea typeface="Inter Tight SemiBold"/>
                <a:cs typeface="Inter Tight SemiBold"/>
                <a:sym typeface="Inter Tight SemiBold"/>
              </a:rPr>
              <a:t>67</a:t>
            </a:r>
            <a:r>
              <a:rPr b="0" i="0" lang="nl-NL"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
        <p:nvSpPr>
          <p:cNvPr id="920" name="Google Shape;920;p7"/>
          <p:cNvSpPr/>
          <p:nvPr/>
        </p:nvSpPr>
        <p:spPr>
          <a:xfrm>
            <a:off x="5981820" y="304800"/>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21" name="Google Shape;921;p7"/>
          <p:cNvSpPr/>
          <p:nvPr/>
        </p:nvSpPr>
        <p:spPr>
          <a:xfrm>
            <a:off x="5981873" y="304800"/>
            <a:ext cx="21288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2" name="Google Shape;922;p7"/>
          <p:cNvSpPr/>
          <p:nvPr/>
        </p:nvSpPr>
        <p:spPr>
          <a:xfrm>
            <a:off x="5981871" y="764856"/>
            <a:ext cx="14982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3" name="Google Shape;923;p7"/>
          <p:cNvSpPr txBox="1"/>
          <p:nvPr/>
        </p:nvSpPr>
        <p:spPr>
          <a:xfrm>
            <a:off x="6037034" y="408839"/>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chemeClr val="accent5"/>
                </a:solidFill>
                <a:latin typeface="Inter Tight SemiBold"/>
                <a:ea typeface="Inter Tight SemiBold"/>
                <a:cs typeface="Inter Tight SemiBold"/>
                <a:sym typeface="Inter Tight SemiBold"/>
              </a:rPr>
              <a:t>76</a:t>
            </a:r>
            <a:r>
              <a:rPr b="0" i="0" lang="nl-NL"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24" name="Google Shape;924;p7"/>
          <p:cNvSpPr txBox="1"/>
          <p:nvPr/>
        </p:nvSpPr>
        <p:spPr>
          <a:xfrm>
            <a:off x="6037048" y="894393"/>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rgbClr val="FFFFFF"/>
                </a:solidFill>
                <a:latin typeface="Inter Tight SemiBold"/>
                <a:ea typeface="Inter Tight SemiBold"/>
                <a:cs typeface="Inter Tight SemiBold"/>
                <a:sym typeface="Inter Tight SemiBold"/>
              </a:rPr>
              <a:t>51</a:t>
            </a:r>
            <a:r>
              <a:rPr b="0" i="0" lang="nl-NL"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
        <p:nvSpPr>
          <p:cNvPr id="925" name="Google Shape;925;p7"/>
          <p:cNvSpPr/>
          <p:nvPr/>
        </p:nvSpPr>
        <p:spPr>
          <a:xfrm>
            <a:off x="5981820" y="1480611"/>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26" name="Google Shape;926;p7"/>
          <p:cNvSpPr/>
          <p:nvPr/>
        </p:nvSpPr>
        <p:spPr>
          <a:xfrm>
            <a:off x="5981871" y="1480611"/>
            <a:ext cx="1330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7" name="Google Shape;927;p7"/>
          <p:cNvSpPr/>
          <p:nvPr/>
        </p:nvSpPr>
        <p:spPr>
          <a:xfrm>
            <a:off x="5981871" y="1940667"/>
            <a:ext cx="50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8" name="Google Shape;928;p7"/>
          <p:cNvSpPr txBox="1"/>
          <p:nvPr/>
        </p:nvSpPr>
        <p:spPr>
          <a:xfrm>
            <a:off x="6037034" y="1573662"/>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chemeClr val="accent5"/>
                </a:solidFill>
                <a:latin typeface="Inter Tight SemiBold"/>
                <a:ea typeface="Inter Tight SemiBold"/>
                <a:cs typeface="Inter Tight SemiBold"/>
                <a:sym typeface="Inter Tight SemiBold"/>
              </a:rPr>
              <a:t>46</a:t>
            </a:r>
            <a:r>
              <a:rPr b="0" i="0" lang="nl-NL"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29" name="Google Shape;929;p7"/>
          <p:cNvSpPr txBox="1"/>
          <p:nvPr/>
        </p:nvSpPr>
        <p:spPr>
          <a:xfrm>
            <a:off x="6037048" y="2070204"/>
            <a:ext cx="5016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nl-NL" sz="2029" u="none" cap="none" strike="noStrike">
                <a:solidFill>
                  <a:srgbClr val="FFFFFF"/>
                </a:solidFill>
                <a:latin typeface="Inter Tight SemiBold"/>
                <a:ea typeface="Inter Tight SemiBold"/>
                <a:cs typeface="Inter Tight SemiBold"/>
                <a:sym typeface="Inter Tight SemiBold"/>
              </a:rPr>
              <a:t>10</a:t>
            </a:r>
            <a:r>
              <a:rPr b="0" i="0" lang="nl-NL"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494B"/>
            </a:gs>
            <a:gs pos="52000">
              <a:schemeClr val="dk2"/>
            </a:gs>
            <a:gs pos="95000">
              <a:srgbClr val="FFF7EB"/>
            </a:gs>
            <a:gs pos="100000">
              <a:srgbClr val="FFFFFF"/>
            </a:gs>
          </a:gsLst>
          <a:lin ang="2700006" scaled="0"/>
        </a:gradFill>
      </p:bgPr>
    </p:bg>
    <p:spTree>
      <p:nvGrpSpPr>
        <p:cNvPr id="933" name="Shape 933"/>
        <p:cNvGrpSpPr/>
        <p:nvPr/>
      </p:nvGrpSpPr>
      <p:grpSpPr>
        <a:xfrm>
          <a:off x="0" y="0"/>
          <a:ext cx="0" cy="0"/>
          <a:chOff x="0" y="0"/>
          <a:chExt cx="0" cy="0"/>
        </a:xfrm>
      </p:grpSpPr>
      <p:sp>
        <p:nvSpPr>
          <p:cNvPr id="934" name="Google Shape;934;p8"/>
          <p:cNvSpPr/>
          <p:nvPr/>
        </p:nvSpPr>
        <p:spPr>
          <a:xfrm>
            <a:off x="350850" y="2972700"/>
            <a:ext cx="3912600" cy="1866000"/>
          </a:xfrm>
          <a:prstGeom prst="roundRect">
            <a:avLst>
              <a:gd fmla="val 8693" name="adj"/>
            </a:avLst>
          </a:prstGeom>
          <a:solidFill>
            <a:srgbClr val="09282A"/>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35" name="Google Shape;935;p8"/>
          <p:cNvSpPr txBox="1"/>
          <p:nvPr/>
        </p:nvSpPr>
        <p:spPr>
          <a:xfrm>
            <a:off x="238000" y="217250"/>
            <a:ext cx="3775800" cy="11463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EACC"/>
                </a:solidFill>
                <a:latin typeface="Inter Tight SemiBold"/>
                <a:ea typeface="Inter Tight SemiBold"/>
                <a:cs typeface="Inter Tight SemiBold"/>
                <a:sym typeface="Inter Tight SemiBold"/>
              </a:rPr>
              <a:t>Thema 2:</a:t>
            </a:r>
            <a:r>
              <a:rPr b="0" i="0" lang="nl-NL" sz="2275" u="none" cap="none" strike="noStrike">
                <a:solidFill>
                  <a:srgbClr val="FFF7EB"/>
                </a:solidFill>
                <a:latin typeface="Inter Tight SemiBold"/>
                <a:ea typeface="Inter Tight SemiBold"/>
                <a:cs typeface="Inter Tight SemiBold"/>
                <a:sym typeface="Inter Tight SemiBold"/>
              </a:rPr>
              <a:t> </a:t>
            </a:r>
            <a:br>
              <a:rPr b="0" i="0" lang="nl-NL" sz="2275" u="none" cap="none" strike="noStrike">
                <a:solidFill>
                  <a:schemeClr val="accent5"/>
                </a:solidFill>
                <a:latin typeface="Inter Tight SemiBold"/>
                <a:ea typeface="Inter Tight SemiBold"/>
                <a:cs typeface="Inter Tight SemiBold"/>
                <a:sym typeface="Inter Tight SemiBold"/>
              </a:rPr>
            </a:br>
            <a:r>
              <a:rPr b="0" i="0" lang="nl-NL" sz="2275" u="none" cap="none" strike="noStrike">
                <a:solidFill>
                  <a:srgbClr val="FFFFFF"/>
                </a:solidFill>
                <a:latin typeface="Inter Tight SemiBold"/>
                <a:ea typeface="Inter Tight SemiBold"/>
                <a:cs typeface="Inter Tight SemiBold"/>
                <a:sym typeface="Inter Tight SemiBold"/>
              </a:rPr>
              <a:t>AI-gedreven personeelsplanning</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936" name="Google Shape;936;p8"/>
          <p:cNvSpPr txBox="1"/>
          <p:nvPr/>
        </p:nvSpPr>
        <p:spPr>
          <a:xfrm>
            <a:off x="524466" y="3390985"/>
            <a:ext cx="3252000" cy="87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79"/>
              <a:buFont typeface="Arial"/>
              <a:buNone/>
            </a:pPr>
            <a:r>
              <a:rPr b="0" i="0" lang="nl-NL" sz="5670" u="none" cap="none" strike="noStrike">
                <a:solidFill>
                  <a:srgbClr val="FFEACC"/>
                </a:solidFill>
                <a:latin typeface="Inter Tight SemiBold"/>
                <a:ea typeface="Inter Tight SemiBold"/>
                <a:cs typeface="Inter Tight SemiBold"/>
                <a:sym typeface="Inter Tight SemiBold"/>
              </a:rPr>
              <a:t>€ 57.800</a:t>
            </a:r>
            <a:endParaRPr b="0" i="0" sz="5670" u="none" cap="none" strike="noStrike">
              <a:solidFill>
                <a:srgbClr val="FFEACC"/>
              </a:solidFill>
              <a:latin typeface="Inter Tight SemiBold"/>
              <a:ea typeface="Inter Tight SemiBold"/>
              <a:cs typeface="Inter Tight SemiBold"/>
              <a:sym typeface="Inter Tight SemiBold"/>
            </a:endParaRPr>
          </a:p>
        </p:txBody>
      </p:sp>
      <p:sp>
        <p:nvSpPr>
          <p:cNvPr id="937" name="Google Shape;937;p8"/>
          <p:cNvSpPr txBox="1"/>
          <p:nvPr/>
        </p:nvSpPr>
        <p:spPr>
          <a:xfrm>
            <a:off x="524300" y="3153327"/>
            <a:ext cx="3252000" cy="19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79"/>
              <a:buFont typeface="Arial"/>
              <a:buNone/>
            </a:pPr>
            <a:r>
              <a:rPr b="0" i="0" lang="nl-NL" sz="1279" u="none" cap="none" strike="noStrike">
                <a:solidFill>
                  <a:srgbClr val="FFEACC"/>
                </a:solidFill>
                <a:latin typeface="Inter Tight SemiBold"/>
                <a:ea typeface="Inter Tight SemiBold"/>
                <a:cs typeface="Inter Tight SemiBold"/>
                <a:sym typeface="Inter Tight SemiBold"/>
              </a:rPr>
              <a:t>De prijs van fouten:</a:t>
            </a:r>
            <a:endParaRPr b="0" i="0" sz="1279" u="none" cap="none" strike="noStrike">
              <a:solidFill>
                <a:srgbClr val="FFEACC"/>
              </a:solidFill>
              <a:latin typeface="Inter Tight SemiBold"/>
              <a:ea typeface="Inter Tight SemiBold"/>
              <a:cs typeface="Inter Tight SemiBold"/>
              <a:sym typeface="Inter Tight SemiBold"/>
            </a:endParaRPr>
          </a:p>
        </p:txBody>
      </p:sp>
      <p:sp>
        <p:nvSpPr>
          <p:cNvPr id="938" name="Google Shape;938;p8"/>
          <p:cNvSpPr txBox="1"/>
          <p:nvPr/>
        </p:nvSpPr>
        <p:spPr>
          <a:xfrm>
            <a:off x="524300" y="4321345"/>
            <a:ext cx="325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FFEACC"/>
                </a:solidFill>
                <a:latin typeface="Inter Tight SemiBold"/>
                <a:ea typeface="Inter Tight SemiBold"/>
                <a:cs typeface="Inter Tight SemiBold"/>
                <a:sym typeface="Inter Tight SemiBold"/>
              </a:rPr>
              <a:t>gemiddeld vorig jaar vanwege onvoldoende personeelsplanning</a:t>
            </a:r>
            <a:endParaRPr b="0" i="0" sz="1200" u="none" cap="none" strike="noStrike">
              <a:solidFill>
                <a:srgbClr val="FFEACC"/>
              </a:solidFill>
              <a:latin typeface="Inter Tight SemiBold"/>
              <a:ea typeface="Inter Tight SemiBold"/>
              <a:cs typeface="Inter Tight SemiBold"/>
              <a:sym typeface="Inter Tight SemiBold"/>
            </a:endParaRPr>
          </a:p>
        </p:txBody>
      </p:sp>
      <p:sp>
        <p:nvSpPr>
          <p:cNvPr id="939" name="Google Shape;939;p8"/>
          <p:cNvSpPr txBox="1"/>
          <p:nvPr/>
        </p:nvSpPr>
        <p:spPr>
          <a:xfrm>
            <a:off x="370475" y="1612419"/>
            <a:ext cx="36432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rgbClr val="FFFFFF"/>
                </a:solidFill>
                <a:latin typeface="Inter Tight Medium"/>
                <a:ea typeface="Inter Tight Medium"/>
                <a:cs typeface="Inter Tight Medium"/>
                <a:sym typeface="Inter Tight Medium"/>
              </a:rPr>
              <a:t>Personeelsplanning draait om het samenstellen van de juiste teams, met de juiste vaardigheden, precies wanneer en waar je ze nodig hebt. We bevinden ons echter op een belangrijk keerpunt. AI zorgt voor diepgaande veranderingen in hoe werk wordt uitgevoerd, wie het doet en hoe teams zich voorbereiden op toekomstige behoeften.</a:t>
            </a:r>
            <a:endParaRPr b="0" i="0" sz="1100" u="none" cap="none" strike="noStrike">
              <a:solidFill>
                <a:srgbClr val="FFFFFF"/>
              </a:solidFill>
              <a:latin typeface="Inter Tight Medium"/>
              <a:ea typeface="Inter Tight Medium"/>
              <a:cs typeface="Inter Tight Medium"/>
              <a:sym typeface="Inter Tight Medium"/>
            </a:endParaRPr>
          </a:p>
        </p:txBody>
      </p:sp>
      <p:sp>
        <p:nvSpPr>
          <p:cNvPr id="940" name="Google Shape;940;p8"/>
          <p:cNvSpPr/>
          <p:nvPr/>
        </p:nvSpPr>
        <p:spPr>
          <a:xfrm>
            <a:off x="4384876" y="2936189"/>
            <a:ext cx="2137800" cy="1915200"/>
          </a:xfrm>
          <a:prstGeom prst="roundRect">
            <a:avLst>
              <a:gd fmla="val 8693" name="adj"/>
            </a:avLst>
          </a:prstGeom>
          <a:solidFill>
            <a:srgbClr val="FFFFFF">
              <a:alpha val="56078"/>
            </a:srgbClr>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1" name="Google Shape;941;p8"/>
          <p:cNvSpPr/>
          <p:nvPr/>
        </p:nvSpPr>
        <p:spPr>
          <a:xfrm>
            <a:off x="6643991" y="2936189"/>
            <a:ext cx="2137800" cy="1915200"/>
          </a:xfrm>
          <a:prstGeom prst="roundRect">
            <a:avLst>
              <a:gd fmla="val 8693" name="adj"/>
            </a:avLst>
          </a:prstGeom>
          <a:solidFill>
            <a:srgbClr val="09282A"/>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2" name="Google Shape;942;p8"/>
          <p:cNvSpPr/>
          <p:nvPr/>
        </p:nvSpPr>
        <p:spPr>
          <a:xfrm>
            <a:off x="6643991" y="899977"/>
            <a:ext cx="2137800" cy="1915200"/>
          </a:xfrm>
          <a:prstGeom prst="roundRect">
            <a:avLst>
              <a:gd fmla="val 8693" name="adj"/>
            </a:avLst>
          </a:prstGeom>
          <a:solidFill>
            <a:srgbClr val="FFFFFF">
              <a:alpha val="56078"/>
            </a:srgbClr>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3" name="Google Shape;943;p8"/>
          <p:cNvSpPr/>
          <p:nvPr/>
        </p:nvSpPr>
        <p:spPr>
          <a:xfrm>
            <a:off x="4384876" y="877825"/>
            <a:ext cx="2137800" cy="1915200"/>
          </a:xfrm>
          <a:prstGeom prst="roundRect">
            <a:avLst>
              <a:gd fmla="val 8693" name="adj"/>
            </a:avLst>
          </a:prstGeom>
          <a:solidFill>
            <a:srgbClr val="FFFFFF">
              <a:alpha val="56078"/>
            </a:srgbClr>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4" name="Google Shape;944;p8"/>
          <p:cNvSpPr txBox="1"/>
          <p:nvPr/>
        </p:nvSpPr>
        <p:spPr>
          <a:xfrm>
            <a:off x="4384825" y="1195453"/>
            <a:ext cx="2137800" cy="80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89"/>
              <a:buFont typeface="Arial"/>
              <a:buNone/>
            </a:pPr>
            <a:r>
              <a:rPr b="0" i="0" lang="nl-NL" sz="5244" u="none" cap="none" strike="noStrike">
                <a:solidFill>
                  <a:srgbClr val="531A66"/>
                </a:solidFill>
                <a:latin typeface="Inter Tight SemiBold"/>
                <a:ea typeface="Inter Tight SemiBold"/>
                <a:cs typeface="Inter Tight SemiBold"/>
                <a:sym typeface="Inter Tight SemiBold"/>
              </a:rPr>
              <a:t>46</a:t>
            </a:r>
            <a:r>
              <a:rPr b="0" i="0" lang="nl-NL" sz="3389" u="none" cap="none" strike="noStrike">
                <a:solidFill>
                  <a:srgbClr val="531A66"/>
                </a:solidFill>
                <a:latin typeface="Inter Tight SemiBold"/>
                <a:ea typeface="Inter Tight SemiBold"/>
                <a:cs typeface="Inter Tight SemiBold"/>
                <a:sym typeface="Inter Tight SemiBold"/>
              </a:rPr>
              <a:t>%</a:t>
            </a:r>
            <a:endParaRPr b="0" i="0" sz="3389" u="none" cap="none" strike="noStrike">
              <a:solidFill>
                <a:srgbClr val="531A66"/>
              </a:solidFill>
              <a:latin typeface="Inter Tight SemiBold"/>
              <a:ea typeface="Inter Tight SemiBold"/>
              <a:cs typeface="Inter Tight SemiBold"/>
              <a:sym typeface="Inter Tight SemiBold"/>
            </a:endParaRPr>
          </a:p>
        </p:txBody>
      </p:sp>
      <p:sp>
        <p:nvSpPr>
          <p:cNvPr id="945" name="Google Shape;945;p8"/>
          <p:cNvSpPr txBox="1"/>
          <p:nvPr/>
        </p:nvSpPr>
        <p:spPr>
          <a:xfrm>
            <a:off x="4573922" y="2086295"/>
            <a:ext cx="1759800" cy="37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accent5"/>
              </a:buClr>
              <a:buSzPts val="1130"/>
              <a:buFont typeface="Arial"/>
              <a:buNone/>
            </a:pPr>
            <a:r>
              <a:rPr b="0" i="0" lang="nl-NL" sz="1232" u="none" cap="none" strike="noStrike">
                <a:solidFill>
                  <a:schemeClr val="accent5"/>
                </a:solidFill>
                <a:latin typeface="Inter Tight Medium"/>
                <a:ea typeface="Inter Tight Medium"/>
                <a:cs typeface="Inter Tight Medium"/>
                <a:sym typeface="Inter Tight Medium"/>
              </a:rPr>
              <a:t>van de HR-leiders gebruikt AI voor planning</a:t>
            </a:r>
            <a:endParaRPr b="0" i="0" sz="1232" u="none" cap="none" strike="noStrike">
              <a:solidFill>
                <a:schemeClr val="accent5"/>
              </a:solidFill>
              <a:latin typeface="Inter Tight Medium"/>
              <a:ea typeface="Inter Tight Medium"/>
              <a:cs typeface="Inter Tight Medium"/>
              <a:sym typeface="Inter Tight Medium"/>
            </a:endParaRPr>
          </a:p>
        </p:txBody>
      </p:sp>
      <p:sp>
        <p:nvSpPr>
          <p:cNvPr id="946" name="Google Shape;946;p8"/>
          <p:cNvSpPr txBox="1"/>
          <p:nvPr/>
        </p:nvSpPr>
        <p:spPr>
          <a:xfrm>
            <a:off x="6812537" y="3087739"/>
            <a:ext cx="1710300" cy="163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30"/>
              <a:buFont typeface="Arial"/>
              <a:buNone/>
            </a:pPr>
            <a:r>
              <a:rPr b="0" i="0" lang="nl-NL" sz="1232" u="none" cap="none" strike="noStrike">
                <a:solidFill>
                  <a:srgbClr val="FFEACC"/>
                </a:solidFill>
                <a:latin typeface="Inter Tight SemiBold"/>
                <a:ea typeface="Inter Tight SemiBold"/>
                <a:cs typeface="Inter Tight SemiBold"/>
                <a:sym typeface="Inter Tight SemiBold"/>
                <a:extLst>
                  <a:ext uri="http://customooxmlschemas.google.com/">
                    <go:slidesCustomData xmlns:go="http://customooxmlschemas.google.com/" textRoundtripDataId="6"/>
                  </a:ext>
                </a:extLst>
              </a:rPr>
              <a:t>AI</a:t>
            </a:r>
            <a:r>
              <a:rPr lang="nl-NL" sz="1232">
                <a:solidFill>
                  <a:srgbClr val="FFEACC"/>
                </a:solidFill>
                <a:latin typeface="Inter Tight SemiBold"/>
                <a:ea typeface="Inter Tight SemiBold"/>
                <a:cs typeface="Inter Tight SemiBold"/>
                <a:sym typeface="Inter Tight SemiBold"/>
                <a:extLst>
                  <a:ext uri="http://customooxmlschemas.google.com/">
                    <go:slidesCustomData xmlns:go="http://customooxmlschemas.google.com/" textRoundtripDataId="7"/>
                  </a:ext>
                </a:extLst>
              </a:rPr>
              <a:t>-toepassingen</a:t>
            </a:r>
            <a:r>
              <a:rPr b="0" i="0" lang="nl-NL" sz="1232" u="none" cap="none" strike="noStrike">
                <a:solidFill>
                  <a:srgbClr val="FFEACC"/>
                </a:solidFill>
                <a:latin typeface="Inter Tight SemiBold"/>
                <a:ea typeface="Inter Tight SemiBold"/>
                <a:cs typeface="Inter Tight SemiBold"/>
                <a:sym typeface="Inter Tight SemiBold"/>
                <a:extLst>
                  <a:ext uri="http://customooxmlschemas.google.com/">
                    <go:slidesCustomData xmlns:go="http://customooxmlschemas.google.com/" textRoundtripDataId="8"/>
                  </a:ext>
                </a:extLst>
              </a:rPr>
              <a:t>:</a:t>
            </a:r>
            <a:endParaRPr b="0" i="0" sz="1232" u="none" cap="none" strike="noStrike">
              <a:solidFill>
                <a:srgbClr val="FFEACC"/>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chemeClr val="accent5"/>
              </a:buClr>
              <a:buSzPts val="1130"/>
              <a:buFont typeface="Arial"/>
              <a:buNone/>
            </a:pPr>
            <a:r>
              <a:t/>
            </a:r>
            <a:endParaRPr b="0" i="0" sz="1232" u="none" cap="none" strike="noStrike">
              <a:solidFill>
                <a:srgbClr val="FFEACC"/>
              </a:solidFill>
              <a:latin typeface="Inter Tight SemiBold"/>
              <a:ea typeface="Inter Tight SemiBold"/>
              <a:cs typeface="Inter Tight SemiBold"/>
              <a:sym typeface="Inter Tight SemiBold"/>
            </a:endParaRPr>
          </a:p>
          <a:p>
            <a:pPr indent="-187843" lvl="0" marL="187843" marR="0" rtl="0" algn="l">
              <a:lnSpc>
                <a:spcPct val="100000"/>
              </a:lnSpc>
              <a:spcBef>
                <a:spcPts val="0"/>
              </a:spcBef>
              <a:spcAft>
                <a:spcPts val="0"/>
              </a:spcAft>
              <a:buClr>
                <a:srgbClr val="FFEACC"/>
              </a:buClr>
              <a:buSzPts val="1130"/>
              <a:buFont typeface="Inter Tight Medium"/>
              <a:buChar char="●"/>
            </a:pPr>
            <a:r>
              <a:rPr b="0" i="0" lang="nl-NL" sz="1129" u="none" cap="none" strike="noStrike">
                <a:solidFill>
                  <a:srgbClr val="FFEACC"/>
                </a:solidFill>
                <a:latin typeface="Inter Tight Medium"/>
                <a:ea typeface="Inter Tight Medium"/>
                <a:cs typeface="Inter Tight Medium"/>
                <a:sym typeface="Inter Tight Medium"/>
              </a:rPr>
              <a:t>Verloopprognose</a:t>
            </a:r>
            <a:endParaRPr b="0" i="0" sz="1129" u="none" cap="none" strike="noStrike">
              <a:solidFill>
                <a:srgbClr val="FFEACC"/>
              </a:solidFill>
              <a:latin typeface="Inter Tight Medium"/>
              <a:ea typeface="Inter Tight Medium"/>
              <a:cs typeface="Inter Tight Medium"/>
              <a:sym typeface="Inter Tight Medium"/>
            </a:endParaRPr>
          </a:p>
          <a:p>
            <a:pPr indent="-187843" lvl="0" marL="187843" marR="0" rtl="0" algn="l">
              <a:lnSpc>
                <a:spcPct val="100000"/>
              </a:lnSpc>
              <a:spcBef>
                <a:spcPts val="103"/>
              </a:spcBef>
              <a:spcAft>
                <a:spcPts val="0"/>
              </a:spcAft>
              <a:buClr>
                <a:srgbClr val="FFEACC"/>
              </a:buClr>
              <a:buSzPts val="1130"/>
              <a:buFont typeface="Inter Tight Medium"/>
              <a:buChar char="●"/>
            </a:pPr>
            <a:r>
              <a:rPr lang="nl-NL" sz="1129">
                <a:solidFill>
                  <a:srgbClr val="FFEACC"/>
                </a:solidFill>
                <a:latin typeface="Inter Tight Medium"/>
                <a:ea typeface="Inter Tight Medium"/>
                <a:cs typeface="Inter Tight Medium"/>
                <a:sym typeface="Inter Tight Medium"/>
              </a:rPr>
              <a:t>Successieplannin</a:t>
            </a:r>
            <a:r>
              <a:rPr b="0" i="0" lang="nl-NL" sz="1129" u="none" cap="none" strike="noStrike">
                <a:solidFill>
                  <a:srgbClr val="FFEACC"/>
                </a:solidFill>
                <a:latin typeface="Inter Tight Medium"/>
                <a:ea typeface="Inter Tight Medium"/>
                <a:cs typeface="Inter Tight Medium"/>
                <a:sym typeface="Inter Tight Medium"/>
                <a:extLst>
                  <a:ext uri="http://customooxmlschemas.google.com/">
                    <go:slidesCustomData xmlns:go="http://customooxmlschemas.google.com/" textRoundtripDataId="9"/>
                  </a:ext>
                </a:extLst>
              </a:rPr>
              <a:t>g</a:t>
            </a:r>
            <a:endParaRPr b="0" i="0" sz="1129" u="none" cap="none" strike="noStrike">
              <a:solidFill>
                <a:srgbClr val="FFEACC"/>
              </a:solidFill>
              <a:latin typeface="Inter Tight Medium"/>
              <a:ea typeface="Inter Tight Medium"/>
              <a:cs typeface="Inter Tight Medium"/>
              <a:sym typeface="Inter Tight Medium"/>
            </a:endParaRPr>
          </a:p>
          <a:p>
            <a:pPr indent="-187843" lvl="0" marL="187843" marR="0" rtl="0" algn="l">
              <a:lnSpc>
                <a:spcPct val="100000"/>
              </a:lnSpc>
              <a:spcBef>
                <a:spcPts val="103"/>
              </a:spcBef>
              <a:spcAft>
                <a:spcPts val="0"/>
              </a:spcAft>
              <a:buClr>
                <a:srgbClr val="FFEACC"/>
              </a:buClr>
              <a:buSzPts val="1130"/>
              <a:buFont typeface="Inter Tight Medium"/>
              <a:buChar char="●"/>
            </a:pPr>
            <a:r>
              <a:rPr b="0" i="0" lang="nl-NL" sz="1129" u="none" cap="none" strike="noStrike">
                <a:solidFill>
                  <a:srgbClr val="FFEACC"/>
                </a:solidFill>
                <a:latin typeface="Inter Tight Medium"/>
                <a:ea typeface="Inter Tight Medium"/>
                <a:cs typeface="Inter Tight Medium"/>
                <a:sym typeface="Inter Tight Medium"/>
              </a:rPr>
              <a:t>Aanbevelingen voor bijscholing/omscholing</a:t>
            </a:r>
            <a:endParaRPr b="0" i="0" sz="1129" u="none" cap="none" strike="noStrike">
              <a:solidFill>
                <a:srgbClr val="FFEACC"/>
              </a:solidFill>
              <a:latin typeface="Inter Tight Medium"/>
              <a:ea typeface="Inter Tight Medium"/>
              <a:cs typeface="Inter Tight Medium"/>
              <a:sym typeface="Inter Tight Medium"/>
            </a:endParaRPr>
          </a:p>
          <a:p>
            <a:pPr indent="-187843" lvl="0" marL="187843" marR="0" rtl="0" algn="l">
              <a:lnSpc>
                <a:spcPct val="100000"/>
              </a:lnSpc>
              <a:spcBef>
                <a:spcPts val="103"/>
              </a:spcBef>
              <a:spcAft>
                <a:spcPts val="103"/>
              </a:spcAft>
              <a:buClr>
                <a:srgbClr val="FFEACC"/>
              </a:buClr>
              <a:buSzPts val="1130"/>
              <a:buFont typeface="Inter Tight Medium"/>
              <a:buChar char="●"/>
            </a:pPr>
            <a:r>
              <a:rPr b="0" i="0" lang="nl-NL" sz="1129" u="none" cap="none" strike="noStrike">
                <a:solidFill>
                  <a:srgbClr val="FFEACC"/>
                </a:solidFill>
                <a:latin typeface="Inter Tight Medium"/>
                <a:ea typeface="Inter Tight Medium"/>
                <a:cs typeface="Inter Tight Medium"/>
                <a:sym typeface="Inter Tight Medium"/>
              </a:rPr>
              <a:t>Flexibele, op project gebaseerde teamsamenstelling</a:t>
            </a:r>
            <a:endParaRPr b="0" i="0" sz="1232" u="none" cap="none" strike="noStrike">
              <a:solidFill>
                <a:srgbClr val="FFEACC"/>
              </a:solidFill>
              <a:latin typeface="Inter Tight SemiBold"/>
              <a:ea typeface="Inter Tight SemiBold"/>
              <a:cs typeface="Inter Tight SemiBold"/>
              <a:sym typeface="Inter Tight SemiBold"/>
            </a:endParaRPr>
          </a:p>
        </p:txBody>
      </p:sp>
      <p:sp>
        <p:nvSpPr>
          <p:cNvPr id="947" name="Google Shape;947;p8"/>
          <p:cNvSpPr txBox="1"/>
          <p:nvPr/>
        </p:nvSpPr>
        <p:spPr>
          <a:xfrm>
            <a:off x="6643998" y="1195453"/>
            <a:ext cx="2137800" cy="80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89"/>
              <a:buFont typeface="Arial"/>
              <a:buNone/>
            </a:pPr>
            <a:r>
              <a:rPr b="0" i="0" lang="nl-NL" sz="5244" u="none" cap="none" strike="noStrike">
                <a:solidFill>
                  <a:srgbClr val="531A66"/>
                </a:solidFill>
                <a:latin typeface="Inter Tight SemiBold"/>
                <a:ea typeface="Inter Tight SemiBold"/>
                <a:cs typeface="Inter Tight SemiBold"/>
                <a:sym typeface="Inter Tight SemiBold"/>
              </a:rPr>
              <a:t>64</a:t>
            </a:r>
            <a:r>
              <a:rPr b="0" i="0" lang="nl-NL" sz="3389" u="none" cap="none" strike="noStrike">
                <a:solidFill>
                  <a:srgbClr val="531A66"/>
                </a:solidFill>
                <a:latin typeface="Inter Tight SemiBold"/>
                <a:ea typeface="Inter Tight SemiBold"/>
                <a:cs typeface="Inter Tight SemiBold"/>
                <a:sym typeface="Inter Tight SemiBold"/>
              </a:rPr>
              <a:t>%</a:t>
            </a:r>
            <a:endParaRPr b="0" i="0" sz="3389" u="none" cap="none" strike="noStrike">
              <a:solidFill>
                <a:srgbClr val="531A66"/>
              </a:solidFill>
              <a:latin typeface="Inter Tight SemiBold"/>
              <a:ea typeface="Inter Tight SemiBold"/>
              <a:cs typeface="Inter Tight SemiBold"/>
              <a:sym typeface="Inter Tight SemiBold"/>
            </a:endParaRPr>
          </a:p>
        </p:txBody>
      </p:sp>
      <p:sp>
        <p:nvSpPr>
          <p:cNvPr id="948" name="Google Shape;948;p8"/>
          <p:cNvSpPr txBox="1"/>
          <p:nvPr/>
        </p:nvSpPr>
        <p:spPr>
          <a:xfrm>
            <a:off x="6742695" y="2086295"/>
            <a:ext cx="1940400" cy="56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32"/>
              <a:buFont typeface="Arial"/>
              <a:buNone/>
            </a:pPr>
            <a:r>
              <a:rPr lang="nl-NL" sz="1232">
                <a:solidFill>
                  <a:schemeClr val="accent5"/>
                </a:solidFill>
                <a:latin typeface="Inter Tight Medium"/>
                <a:ea typeface="Inter Tight Medium"/>
                <a:cs typeface="Inter Tight Medium"/>
                <a:sym typeface="Inter Tight Medium"/>
              </a:rPr>
              <a:t>b</a:t>
            </a:r>
            <a:r>
              <a:rPr lang="nl-NL" sz="1232">
                <a:solidFill>
                  <a:schemeClr val="accent5"/>
                </a:solidFill>
                <a:latin typeface="Inter Tight Medium"/>
                <a:ea typeface="Inter Tight Medium"/>
                <a:cs typeface="Inter Tight Medium"/>
                <a:sym typeface="Inter Tight Medium"/>
                <a:extLst>
                  <a:ext uri="http://customooxmlschemas.google.com/">
                    <go:slidesCustomData xmlns:go="http://customooxmlschemas.google.com/" textRoundtripDataId="10"/>
                  </a:ext>
                </a:extLst>
              </a:rPr>
              <a:t>r</a:t>
            </a:r>
            <a:r>
              <a:rPr lang="nl-NL" sz="1232">
                <a:solidFill>
                  <a:schemeClr val="accent5"/>
                </a:solidFill>
                <a:latin typeface="Inter Tight Medium"/>
                <a:ea typeface="Inter Tight Medium"/>
                <a:cs typeface="Inter Tight Medium"/>
                <a:sym typeface="Inter Tight Medium"/>
              </a:rPr>
              <a:t>engt in kaart welke invloed AI heeft op gevraagde vaardigheden</a:t>
            </a:r>
            <a:endParaRPr b="0" i="0" sz="1232" u="none" cap="none" strike="noStrike">
              <a:solidFill>
                <a:schemeClr val="accent5"/>
              </a:solidFill>
              <a:latin typeface="Inter Tight Medium"/>
              <a:ea typeface="Inter Tight Medium"/>
              <a:cs typeface="Inter Tight Medium"/>
              <a:sym typeface="Inter Tight Medium"/>
            </a:endParaRPr>
          </a:p>
        </p:txBody>
      </p:sp>
      <p:sp>
        <p:nvSpPr>
          <p:cNvPr id="949" name="Google Shape;949;p8"/>
          <p:cNvSpPr txBox="1"/>
          <p:nvPr/>
        </p:nvSpPr>
        <p:spPr>
          <a:xfrm>
            <a:off x="4384825" y="3253804"/>
            <a:ext cx="2137800" cy="80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89"/>
              <a:buFont typeface="Arial"/>
              <a:buNone/>
            </a:pPr>
            <a:r>
              <a:rPr b="0" i="0" lang="nl-NL" sz="5244" u="none" cap="none" strike="noStrike">
                <a:solidFill>
                  <a:srgbClr val="531A66"/>
                </a:solidFill>
                <a:latin typeface="Inter Tight SemiBold"/>
                <a:ea typeface="Inter Tight SemiBold"/>
                <a:cs typeface="Inter Tight SemiBold"/>
                <a:sym typeface="Inter Tight SemiBold"/>
              </a:rPr>
              <a:t>47</a:t>
            </a:r>
            <a:r>
              <a:rPr b="0" i="0" lang="nl-NL" sz="3389" u="none" cap="none" strike="noStrike">
                <a:solidFill>
                  <a:srgbClr val="531A66"/>
                </a:solidFill>
                <a:latin typeface="Inter Tight SemiBold"/>
                <a:ea typeface="Inter Tight SemiBold"/>
                <a:cs typeface="Inter Tight SemiBold"/>
                <a:sym typeface="Inter Tight SemiBold"/>
              </a:rPr>
              <a:t>%</a:t>
            </a:r>
            <a:endParaRPr b="0" i="0" sz="3389" u="none" cap="none" strike="noStrike">
              <a:solidFill>
                <a:srgbClr val="531A66"/>
              </a:solidFill>
              <a:latin typeface="Inter Tight SemiBold"/>
              <a:ea typeface="Inter Tight SemiBold"/>
              <a:cs typeface="Inter Tight SemiBold"/>
              <a:sym typeface="Inter Tight SemiBold"/>
            </a:endParaRPr>
          </a:p>
        </p:txBody>
      </p:sp>
      <p:sp>
        <p:nvSpPr>
          <p:cNvPr id="950" name="Google Shape;950;p8"/>
          <p:cNvSpPr txBox="1"/>
          <p:nvPr/>
        </p:nvSpPr>
        <p:spPr>
          <a:xfrm>
            <a:off x="4573922" y="4144647"/>
            <a:ext cx="1759800" cy="18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32"/>
              <a:buFont typeface="Arial"/>
              <a:buNone/>
            </a:pPr>
            <a:r>
              <a:rPr b="0" i="0" lang="nl-NL" sz="1232" u="none" cap="none" strike="noStrike">
                <a:solidFill>
                  <a:schemeClr val="accent5"/>
                </a:solidFill>
                <a:latin typeface="Inter Tight Medium"/>
                <a:ea typeface="Inter Tight Medium"/>
                <a:cs typeface="Inter Tight Medium"/>
                <a:sym typeface="Inter Tight Medium"/>
              </a:rPr>
              <a:t>g</a:t>
            </a:r>
            <a:r>
              <a:rPr lang="nl-NL" sz="1232">
                <a:solidFill>
                  <a:schemeClr val="accent5"/>
                </a:solidFill>
                <a:latin typeface="Inter Tight Medium"/>
                <a:ea typeface="Inter Tight Medium"/>
                <a:cs typeface="Inter Tight Medium"/>
                <a:sym typeface="Inter Tight Medium"/>
                <a:extLst>
                  <a:ext uri="http://customooxmlschemas.google.com/">
                    <go:slidesCustomData xmlns:go="http://customooxmlschemas.google.com/" textRoundtripDataId="11"/>
                  </a:ext>
                </a:extLst>
              </a:rPr>
              <a:t>e</a:t>
            </a:r>
            <a:r>
              <a:rPr b="0" i="0" lang="nl-NL" sz="1232" u="none" cap="none" strike="noStrike">
                <a:solidFill>
                  <a:schemeClr val="accent5"/>
                </a:solidFill>
                <a:latin typeface="Inter Tight Medium"/>
                <a:ea typeface="Inter Tight Medium"/>
                <a:cs typeface="Inter Tight Medium"/>
                <a:sym typeface="Inter Tight Medium"/>
              </a:rPr>
              <a:t>eft meer uit aan AI</a:t>
            </a:r>
            <a:endParaRPr b="0" i="0" sz="1232" u="none" cap="none" strike="noStrike">
              <a:solidFill>
                <a:schemeClr val="accent5"/>
              </a:solidFill>
              <a:latin typeface="Inter Tight Medium"/>
              <a:ea typeface="Inter Tight Medium"/>
              <a:cs typeface="Inter Tight Medium"/>
              <a:sym typeface="Inter Tight Medium"/>
            </a:endParaRPr>
          </a:p>
        </p:txBody>
      </p:sp>
      <p:sp>
        <p:nvSpPr>
          <p:cNvPr id="951" name="Google Shape;951;p8"/>
          <p:cNvSpPr/>
          <p:nvPr/>
        </p:nvSpPr>
        <p:spPr>
          <a:xfrm>
            <a:off x="9559750" y="-2461950"/>
            <a:ext cx="2068800" cy="3545100"/>
          </a:xfrm>
          <a:prstGeom prst="roundRect">
            <a:avLst>
              <a:gd fmla="val 8693" name="adj"/>
            </a:avLst>
          </a:prstGeom>
          <a:solidFill>
            <a:srgbClr val="FFFFFF">
              <a:alpha val="56078"/>
            </a:srgbClr>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2" name="Google Shape;952;p8"/>
          <p:cNvSpPr/>
          <p:nvPr/>
        </p:nvSpPr>
        <p:spPr>
          <a:xfrm>
            <a:off x="9651096" y="-1850725"/>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3" name="Google Shape;953;p8"/>
          <p:cNvSpPr txBox="1"/>
          <p:nvPr/>
        </p:nvSpPr>
        <p:spPr>
          <a:xfrm>
            <a:off x="9730790" y="-1714068"/>
            <a:ext cx="1539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531A66"/>
                </a:solidFill>
                <a:latin typeface="Inter Tight SemiBold"/>
                <a:ea typeface="Inter Tight SemiBold"/>
                <a:cs typeface="Inter Tight SemiBold"/>
                <a:sym typeface="Inter Tight SemiBold"/>
              </a:rPr>
              <a:t>Verloop</a:t>
            </a:r>
            <a:br>
              <a:rPr b="0" i="0" lang="nl-NL" sz="1200" u="none" cap="none" strike="noStrike">
                <a:solidFill>
                  <a:srgbClr val="531A66"/>
                </a:solidFill>
                <a:latin typeface="Inter Tight SemiBold"/>
                <a:ea typeface="Inter Tight SemiBold"/>
                <a:cs typeface="Inter Tight SemiBold"/>
                <a:sym typeface="Inter Tight SemiBold"/>
              </a:rPr>
            </a:br>
            <a:r>
              <a:rPr b="0" i="0" lang="nl-NL" sz="1200" u="none" cap="none" strike="noStrike">
                <a:solidFill>
                  <a:srgbClr val="531A66"/>
                </a:solidFill>
                <a:latin typeface="Inter Tight SemiBold"/>
                <a:ea typeface="Inter Tight SemiBold"/>
                <a:cs typeface="Inter Tight SemiBold"/>
                <a:sym typeface="Inter Tight SemiBold"/>
              </a:rPr>
              <a:t>prognose:</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4" name="Google Shape;954;p8"/>
          <p:cNvSpPr/>
          <p:nvPr/>
        </p:nvSpPr>
        <p:spPr>
          <a:xfrm>
            <a:off x="9651096" y="-1125809"/>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5" name="Google Shape;955;p8"/>
          <p:cNvSpPr/>
          <p:nvPr/>
        </p:nvSpPr>
        <p:spPr>
          <a:xfrm>
            <a:off x="9651096" y="-400893"/>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6" name="Google Shape;956;p8"/>
          <p:cNvSpPr/>
          <p:nvPr/>
        </p:nvSpPr>
        <p:spPr>
          <a:xfrm>
            <a:off x="9651096" y="321926"/>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7" name="Google Shape;957;p8"/>
          <p:cNvSpPr txBox="1"/>
          <p:nvPr/>
        </p:nvSpPr>
        <p:spPr>
          <a:xfrm>
            <a:off x="9730794" y="463712"/>
            <a:ext cx="171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531A66"/>
                </a:solidFill>
                <a:latin typeface="Inter Tight SemiBold"/>
                <a:ea typeface="Inter Tight SemiBold"/>
                <a:cs typeface="Inter Tight SemiBold"/>
                <a:sym typeface="Inter Tight SemiBold"/>
              </a:rPr>
              <a:t>Flexibele, op project gebaseerde teamsamenstelling</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8" name="Google Shape;958;p8"/>
          <p:cNvSpPr txBox="1"/>
          <p:nvPr/>
        </p:nvSpPr>
        <p:spPr>
          <a:xfrm>
            <a:off x="9730794" y="-313225"/>
            <a:ext cx="171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531A66"/>
                </a:solidFill>
                <a:latin typeface="Inter Tight SemiBold"/>
                <a:ea typeface="Inter Tight SemiBold"/>
                <a:cs typeface="Inter Tight SemiBold"/>
                <a:sym typeface="Inter Tight SemiBold"/>
              </a:rPr>
              <a:t>Aanbevelingen voor bijscholing/omscholing</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9" name="Google Shape;959;p8"/>
          <p:cNvSpPr txBox="1"/>
          <p:nvPr/>
        </p:nvSpPr>
        <p:spPr>
          <a:xfrm>
            <a:off x="9730794" y="-989918"/>
            <a:ext cx="1449900" cy="38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lang="nl-NL" sz="1200">
                <a:solidFill>
                  <a:srgbClr val="531A66"/>
                </a:solidFill>
                <a:latin typeface="Inter Tight SemiBold"/>
                <a:ea typeface="Inter Tight SemiBold"/>
                <a:cs typeface="Inter Tight SemiBold"/>
                <a:sym typeface="Inter Tight SemiBold"/>
              </a:rPr>
              <a:t>Successie</a:t>
            </a:r>
            <a:br>
              <a:rPr b="0" i="0" lang="nl-NL" sz="1200" u="none" cap="none" strike="noStrike">
                <a:solidFill>
                  <a:srgbClr val="531A66"/>
                </a:solidFill>
                <a:latin typeface="Inter Tight SemiBold"/>
                <a:ea typeface="Inter Tight SemiBold"/>
                <a:cs typeface="Inter Tight SemiBold"/>
                <a:sym typeface="Inter Tight SemiBold"/>
              </a:rPr>
            </a:br>
            <a:r>
              <a:rPr b="0" i="0" lang="nl-NL" sz="1200" u="none" cap="none" strike="noStrike">
                <a:solidFill>
                  <a:srgbClr val="531A66"/>
                </a:solidFill>
                <a:latin typeface="Inter Tight SemiBold"/>
                <a:ea typeface="Inter Tight SemiBold"/>
                <a:cs typeface="Inter Tight SemiBold"/>
                <a:sym typeface="Inter Tight SemiBold"/>
              </a:rPr>
              <a:t>planning:</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60" name="Google Shape;960;p8"/>
          <p:cNvSpPr txBox="1"/>
          <p:nvPr/>
        </p:nvSpPr>
        <p:spPr>
          <a:xfrm>
            <a:off x="9658371" y="-2250408"/>
            <a:ext cx="1923000" cy="24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79"/>
              <a:buFont typeface="Arial"/>
              <a:buNone/>
            </a:pPr>
            <a:r>
              <a:rPr b="0" i="0" lang="nl-NL" sz="1579" u="none" cap="none" strike="noStrike">
                <a:solidFill>
                  <a:srgbClr val="531A66"/>
                </a:solidFill>
                <a:latin typeface="Inter Tight SemiBold"/>
                <a:ea typeface="Inter Tight SemiBold"/>
                <a:cs typeface="Inter Tight SemiBold"/>
                <a:sym typeface="Inter Tight SemiBold"/>
              </a:rPr>
              <a:t>Gebruiksscenario's:</a:t>
            </a:r>
            <a:endParaRPr b="0" i="0" sz="1579" u="none" cap="none" strike="noStrike">
              <a:solidFill>
                <a:srgbClr val="531A66"/>
              </a:solidFill>
              <a:latin typeface="Inter Tight SemiBold"/>
              <a:ea typeface="Inter Tight SemiBold"/>
              <a:cs typeface="Inter Tight SemiBold"/>
              <a:sym typeface="Inter Tigh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64" name="Shape 964"/>
        <p:cNvGrpSpPr/>
        <p:nvPr/>
      </p:nvGrpSpPr>
      <p:grpSpPr>
        <a:xfrm>
          <a:off x="0" y="0"/>
          <a:ext cx="0" cy="0"/>
          <a:chOff x="0" y="0"/>
          <a:chExt cx="0" cy="0"/>
        </a:xfrm>
      </p:grpSpPr>
      <p:sp>
        <p:nvSpPr>
          <p:cNvPr id="965" name="Google Shape;965;p9"/>
          <p:cNvSpPr/>
          <p:nvPr/>
        </p:nvSpPr>
        <p:spPr>
          <a:xfrm>
            <a:off x="344740" y="879100"/>
            <a:ext cx="8434200" cy="1134600"/>
          </a:xfrm>
          <a:prstGeom prst="roundRect">
            <a:avLst>
              <a:gd fmla="val 16539" name="adj"/>
            </a:avLst>
          </a:prstGeom>
          <a:solidFill>
            <a:srgbClr val="176164"/>
          </a:solidFill>
          <a:ln>
            <a:noFill/>
          </a:ln>
        </p:spPr>
        <p:txBody>
          <a:bodyPr anchorCtr="0" anchor="ctr" bIns="98000" lIns="98000" spcFirstLastPara="1" rIns="98000" wrap="square" tIns="980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Inter Tight Medium"/>
              <a:ea typeface="Inter Tight Medium"/>
              <a:cs typeface="Inter Tight Medium"/>
              <a:sym typeface="Inter Tight Medium"/>
            </a:endParaRPr>
          </a:p>
        </p:txBody>
      </p:sp>
      <p:sp>
        <p:nvSpPr>
          <p:cNvPr id="966" name="Google Shape;966;p9"/>
          <p:cNvSpPr/>
          <p:nvPr/>
        </p:nvSpPr>
        <p:spPr>
          <a:xfrm rot="10800000">
            <a:off x="342663" y="1529700"/>
            <a:ext cx="8434200" cy="3309000"/>
          </a:xfrm>
          <a:prstGeom prst="round2SameRect">
            <a:avLst>
              <a:gd fmla="val 5067" name="adj1"/>
              <a:gd fmla="val 0" name="adj2"/>
            </a:avLst>
          </a:prstGeom>
          <a:solidFill>
            <a:srgbClr val="11494B"/>
          </a:solidFill>
          <a:ln>
            <a:noFill/>
          </a:ln>
        </p:spPr>
        <p:txBody>
          <a:bodyPr anchorCtr="0" anchor="ctr" bIns="94775" lIns="94775" spcFirstLastPara="1" rIns="94775" wrap="square" tIns="94775">
            <a:noAutofit/>
          </a:bodyPr>
          <a:lstStyle/>
          <a:p>
            <a:pPr indent="0" lvl="0" marL="0" marR="0" rtl="0" algn="ctr">
              <a:lnSpc>
                <a:spcPct val="100000"/>
              </a:lnSpc>
              <a:spcBef>
                <a:spcPts val="0"/>
              </a:spcBef>
              <a:spcAft>
                <a:spcPts val="0"/>
              </a:spcAft>
              <a:buClr>
                <a:srgbClr val="000000"/>
              </a:buClr>
              <a:buSzPts val="1451"/>
              <a:buFont typeface="Arial"/>
              <a:buNone/>
            </a:pPr>
            <a:r>
              <a:t/>
            </a:r>
            <a:endParaRPr b="0" i="0" sz="1451" u="none" cap="none" strike="noStrike">
              <a:solidFill>
                <a:srgbClr val="000000"/>
              </a:solidFill>
              <a:latin typeface="Inter Tight Medium"/>
              <a:ea typeface="Inter Tight Medium"/>
              <a:cs typeface="Inter Tight Medium"/>
              <a:sym typeface="Inter Tight Medium"/>
            </a:endParaRPr>
          </a:p>
        </p:txBody>
      </p:sp>
      <p:sp>
        <p:nvSpPr>
          <p:cNvPr id="967" name="Google Shape;967;p9"/>
          <p:cNvSpPr txBox="1"/>
          <p:nvPr/>
        </p:nvSpPr>
        <p:spPr>
          <a:xfrm>
            <a:off x="670188" y="1109266"/>
            <a:ext cx="2377812" cy="19127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43"/>
              <a:buFont typeface="Arial"/>
              <a:buNone/>
            </a:pPr>
            <a:r>
              <a:rPr b="0" i="0" lang="nl-NL" sz="1243" u="none" cap="none" strike="noStrike">
                <a:solidFill>
                  <a:srgbClr val="FFFFFF"/>
                </a:solidFill>
                <a:latin typeface="Inter Tight SemiBold"/>
                <a:ea typeface="Inter Tight SemiBold"/>
                <a:cs typeface="Inter Tight SemiBold"/>
                <a:sym typeface="Inter Tight SemiBold"/>
              </a:rPr>
              <a:t>HR-leiders die AI al gebruiken</a:t>
            </a:r>
            <a:endParaRPr b="0" i="0" sz="1243" u="none" cap="none" strike="noStrike">
              <a:solidFill>
                <a:srgbClr val="FFFFFF"/>
              </a:solidFill>
              <a:latin typeface="Inter Tight SemiBold"/>
              <a:ea typeface="Inter Tight SemiBold"/>
              <a:cs typeface="Inter Tight SemiBold"/>
              <a:sym typeface="Inter Tight SemiBold"/>
            </a:endParaRPr>
          </a:p>
        </p:txBody>
      </p:sp>
      <p:sp>
        <p:nvSpPr>
          <p:cNvPr id="968" name="Google Shape;968;p9"/>
          <p:cNvSpPr txBox="1"/>
          <p:nvPr/>
        </p:nvSpPr>
        <p:spPr>
          <a:xfrm>
            <a:off x="3192526" y="1121692"/>
            <a:ext cx="1665000" cy="19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43"/>
              <a:buFont typeface="Arial"/>
              <a:buNone/>
            </a:pPr>
            <a:r>
              <a:rPr b="0" i="0" lang="nl-NL" sz="1243" u="none" cap="none" strike="noStrike">
                <a:solidFill>
                  <a:srgbClr val="FFFFFF"/>
                </a:solidFill>
                <a:latin typeface="Inter Tight SemiBold"/>
                <a:ea typeface="Inter Tight SemiBold"/>
                <a:cs typeface="Inter Tight SemiBold"/>
                <a:sym typeface="Inter Tight SemiBold"/>
                <a:extLst>
                  <a:ext uri="http://customooxmlschemas.google.com/">
                    <go:slidesCustomData xmlns:go="http://customooxmlschemas.google.com/" textRoundtripDataId="12"/>
                  </a:ext>
                </a:extLst>
              </a:rPr>
              <a:t>AI</a:t>
            </a:r>
            <a:r>
              <a:rPr lang="nl-NL" sz="1243">
                <a:solidFill>
                  <a:srgbClr val="FFFFFF"/>
                </a:solidFill>
                <a:latin typeface="Inter Tight SemiBold"/>
                <a:ea typeface="Inter Tight SemiBold"/>
                <a:cs typeface="Inter Tight SemiBold"/>
                <a:sym typeface="Inter Tight SemiBold"/>
                <a:extLst>
                  <a:ext uri="http://customooxmlschemas.google.com/">
                    <go:slidesCustomData xmlns:go="http://customooxmlschemas.google.com/" textRoundtripDataId="13"/>
                  </a:ext>
                </a:extLst>
              </a:rPr>
              <a:t>-toepassingen</a:t>
            </a:r>
            <a:endParaRPr b="0" i="0" sz="1243" u="none" cap="none" strike="noStrike">
              <a:solidFill>
                <a:srgbClr val="FFFFFF"/>
              </a:solidFill>
              <a:latin typeface="Inter Tight SemiBold"/>
              <a:ea typeface="Inter Tight SemiBold"/>
              <a:cs typeface="Inter Tight SemiBold"/>
              <a:sym typeface="Inter Tight SemiBold"/>
            </a:endParaRPr>
          </a:p>
        </p:txBody>
      </p:sp>
      <p:sp>
        <p:nvSpPr>
          <p:cNvPr id="969" name="Google Shape;969;p9"/>
          <p:cNvSpPr txBox="1"/>
          <p:nvPr/>
        </p:nvSpPr>
        <p:spPr>
          <a:xfrm>
            <a:off x="6235027" y="1121692"/>
            <a:ext cx="2179797" cy="19127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43"/>
              <a:buFont typeface="Arial"/>
              <a:buNone/>
            </a:pPr>
            <a:r>
              <a:rPr b="0" i="0" lang="nl-NL" sz="1243" u="none" cap="none" strike="noStrike">
                <a:solidFill>
                  <a:srgbClr val="FFFFFF"/>
                </a:solidFill>
                <a:latin typeface="Inter Tight SemiBold"/>
                <a:ea typeface="Inter Tight SemiBold"/>
                <a:cs typeface="Inter Tight SemiBold"/>
                <a:sym typeface="Inter Tight SemiBold"/>
              </a:rPr>
              <a:t>Waarom is dit belangrijk?</a:t>
            </a:r>
            <a:endParaRPr b="0" i="0" sz="1243" u="none" cap="none" strike="noStrike">
              <a:solidFill>
                <a:srgbClr val="FFFFFF"/>
              </a:solidFill>
              <a:latin typeface="Inter Tight SemiBold"/>
              <a:ea typeface="Inter Tight SemiBold"/>
              <a:cs typeface="Inter Tight SemiBold"/>
              <a:sym typeface="Inter Tight SemiBold"/>
            </a:endParaRPr>
          </a:p>
        </p:txBody>
      </p:sp>
      <p:sp>
        <p:nvSpPr>
          <p:cNvPr id="970" name="Google Shape;970;p9"/>
          <p:cNvSpPr txBox="1"/>
          <p:nvPr/>
        </p:nvSpPr>
        <p:spPr>
          <a:xfrm>
            <a:off x="3192524" y="1612387"/>
            <a:ext cx="20565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Automatisering van administratie</a:t>
            </a:r>
            <a:endParaRPr b="0" i="0" sz="1140" u="none" cap="none" strike="noStrike">
              <a:solidFill>
                <a:srgbClr val="FFFFFF"/>
              </a:solidFill>
              <a:latin typeface="Inter Tight Medium"/>
              <a:ea typeface="Inter Tight Medium"/>
              <a:cs typeface="Inter Tight Medium"/>
              <a:sym typeface="Inter Tight Medium"/>
            </a:endParaRPr>
          </a:p>
        </p:txBody>
      </p:sp>
      <p:sp>
        <p:nvSpPr>
          <p:cNvPr id="971" name="Google Shape;971;p9"/>
          <p:cNvSpPr txBox="1"/>
          <p:nvPr/>
        </p:nvSpPr>
        <p:spPr>
          <a:xfrm>
            <a:off x="6235027" y="1612387"/>
            <a:ext cx="20565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Geeft HR de tijd voor belangrijker werk</a:t>
            </a:r>
            <a:endParaRPr b="0" i="0" sz="1140" u="none" cap="none" strike="noStrike">
              <a:solidFill>
                <a:srgbClr val="FFFFFF"/>
              </a:solidFill>
              <a:latin typeface="Inter Tight Medium"/>
              <a:ea typeface="Inter Tight Medium"/>
              <a:cs typeface="Inter Tight Medium"/>
              <a:sym typeface="Inter Tight Medium"/>
            </a:endParaRPr>
          </a:p>
        </p:txBody>
      </p:sp>
      <p:sp>
        <p:nvSpPr>
          <p:cNvPr id="972" name="Google Shape;972;p9"/>
          <p:cNvSpPr txBox="1"/>
          <p:nvPr/>
        </p:nvSpPr>
        <p:spPr>
          <a:xfrm>
            <a:off x="940789" y="1636461"/>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nl-NL" sz="2073" u="none" cap="none" strike="noStrike">
                <a:solidFill>
                  <a:srgbClr val="FFEACC"/>
                </a:solidFill>
                <a:latin typeface="Inter Tight SemiBold"/>
                <a:ea typeface="Inter Tight SemiBold"/>
                <a:cs typeface="Inter Tight SemiBold"/>
                <a:sym typeface="Inter Tight SemiBold"/>
              </a:rPr>
              <a:t>46</a:t>
            </a:r>
            <a:r>
              <a:rPr b="0" i="0" lang="nl-NL"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73" name="Google Shape;973;p9"/>
          <p:cNvSpPr txBox="1"/>
          <p:nvPr/>
        </p:nvSpPr>
        <p:spPr>
          <a:xfrm>
            <a:off x="3192512" y="2172663"/>
            <a:ext cx="20565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Strategische personeelsplanning</a:t>
            </a:r>
            <a:endParaRPr b="0" i="0" sz="1140" u="none" cap="none" strike="noStrike">
              <a:solidFill>
                <a:srgbClr val="FFFFFF"/>
              </a:solidFill>
              <a:latin typeface="Inter Tight Medium"/>
              <a:ea typeface="Inter Tight Medium"/>
              <a:cs typeface="Inter Tight Medium"/>
              <a:sym typeface="Inter Tight Medium"/>
            </a:endParaRPr>
          </a:p>
        </p:txBody>
      </p:sp>
      <p:sp>
        <p:nvSpPr>
          <p:cNvPr id="974" name="Google Shape;974;p9"/>
          <p:cNvSpPr txBox="1"/>
          <p:nvPr/>
        </p:nvSpPr>
        <p:spPr>
          <a:xfrm>
            <a:off x="6235014" y="2172663"/>
            <a:ext cx="20565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lang="nl-NL" sz="1140">
                <a:solidFill>
                  <a:srgbClr val="FFFFFF"/>
                </a:solidFill>
                <a:latin typeface="Inter Tight Medium"/>
                <a:ea typeface="Inter Tight Medium"/>
                <a:cs typeface="Inter Tight Medium"/>
                <a:sym typeface="Inter Tight Medium"/>
              </a:rPr>
              <a:t>M</a:t>
            </a:r>
            <a:r>
              <a:rPr b="0" i="0" lang="nl-NL" sz="1140" u="none" cap="none" strike="noStrike">
                <a:solidFill>
                  <a:srgbClr val="FFFFFF"/>
                </a:solidFill>
                <a:latin typeface="Inter Tight Medium"/>
                <a:ea typeface="Inter Tight Medium"/>
                <a:cs typeface="Inter Tight Medium"/>
                <a:sym typeface="Inter Tight Medium"/>
              </a:rPr>
              <a:t>aak</a:t>
            </a:r>
            <a:r>
              <a:rPr lang="nl-NL" sz="1140">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14"/>
                  </a:ext>
                </a:extLst>
              </a:rPr>
              <a:t>t</a:t>
            </a:r>
            <a:r>
              <a:rPr lang="nl-NL" sz="1140">
                <a:solidFill>
                  <a:srgbClr val="FFFFFF"/>
                </a:solidFill>
                <a:latin typeface="Inter Tight Medium"/>
                <a:ea typeface="Inter Tight Medium"/>
                <a:cs typeface="Inter Tight Medium"/>
                <a:sym typeface="Inter Tight Medium"/>
              </a:rPr>
              <a:t> </a:t>
            </a:r>
            <a:r>
              <a:rPr b="0" i="0" lang="nl-NL" sz="1140" u="none" cap="none" strike="noStrike">
                <a:solidFill>
                  <a:srgbClr val="FFFFFF"/>
                </a:solidFill>
                <a:latin typeface="Inter Tight Medium"/>
                <a:ea typeface="Inter Tight Medium"/>
                <a:cs typeface="Inter Tight Medium"/>
                <a:sym typeface="Inter Tight Medium"/>
              </a:rPr>
              <a:t>van een terugblik </a:t>
            </a:r>
            <a:br>
              <a:rPr b="0" i="0" lang="nl-NL" sz="1140" u="none" cap="none" strike="noStrike">
                <a:solidFill>
                  <a:srgbClr val="FFFFFF"/>
                </a:solidFill>
                <a:latin typeface="Inter Tight Medium"/>
                <a:ea typeface="Inter Tight Medium"/>
                <a:cs typeface="Inter Tight Medium"/>
                <a:sym typeface="Inter Tight Medium"/>
              </a:rPr>
            </a:br>
            <a:r>
              <a:rPr b="0" i="0" lang="nl-NL" sz="1140" u="none" cap="none" strike="noStrike">
                <a:solidFill>
                  <a:srgbClr val="FFFFFF"/>
                </a:solidFill>
                <a:latin typeface="Inter Tight Medium"/>
                <a:ea typeface="Inter Tight Medium"/>
                <a:cs typeface="Inter Tight Medium"/>
                <a:sym typeface="Inter Tight Medium"/>
              </a:rPr>
              <a:t>een vooruitblik</a:t>
            </a:r>
            <a:endParaRPr b="0" i="0" sz="1140" u="none" cap="none" strike="noStrike">
              <a:solidFill>
                <a:srgbClr val="FFFFFF"/>
              </a:solidFill>
              <a:latin typeface="Inter Tight Medium"/>
              <a:ea typeface="Inter Tight Medium"/>
              <a:cs typeface="Inter Tight Medium"/>
              <a:sym typeface="Inter Tight Medium"/>
            </a:endParaRPr>
          </a:p>
        </p:txBody>
      </p:sp>
      <p:sp>
        <p:nvSpPr>
          <p:cNvPr id="975" name="Google Shape;975;p9"/>
          <p:cNvSpPr txBox="1"/>
          <p:nvPr/>
        </p:nvSpPr>
        <p:spPr>
          <a:xfrm>
            <a:off x="940789" y="2185879"/>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nl-NL" sz="2073" u="none" cap="none" strike="noStrike">
                <a:solidFill>
                  <a:srgbClr val="FFEACC"/>
                </a:solidFill>
                <a:latin typeface="Inter Tight SemiBold"/>
                <a:ea typeface="Inter Tight SemiBold"/>
                <a:cs typeface="Inter Tight SemiBold"/>
                <a:sym typeface="Inter Tight SemiBold"/>
              </a:rPr>
              <a:t>43</a:t>
            </a:r>
            <a:r>
              <a:rPr b="0" i="0" lang="nl-NL"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76" name="Google Shape;976;p9"/>
          <p:cNvSpPr txBox="1"/>
          <p:nvPr/>
        </p:nvSpPr>
        <p:spPr>
          <a:xfrm>
            <a:off x="3192528" y="2796752"/>
            <a:ext cx="25146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Persoonlijke medewerkerservaring</a:t>
            </a:r>
            <a:endParaRPr b="0" i="0" sz="1140" u="none" cap="none" strike="noStrike">
              <a:solidFill>
                <a:srgbClr val="FFFFFF"/>
              </a:solidFill>
              <a:latin typeface="Inter Tight Medium"/>
              <a:ea typeface="Inter Tight Medium"/>
              <a:cs typeface="Inter Tight Medium"/>
              <a:sym typeface="Inter Tight Medium"/>
            </a:endParaRPr>
          </a:p>
        </p:txBody>
      </p:sp>
      <p:sp>
        <p:nvSpPr>
          <p:cNvPr id="977" name="Google Shape;977;p9"/>
          <p:cNvSpPr txBox="1"/>
          <p:nvPr/>
        </p:nvSpPr>
        <p:spPr>
          <a:xfrm>
            <a:off x="6235031" y="2720977"/>
            <a:ext cx="24534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Personeelsbehoud en </a:t>
            </a:r>
            <a:br>
              <a:rPr b="0" i="0" lang="nl-NL" sz="1140" u="none" cap="none" strike="noStrike">
                <a:solidFill>
                  <a:srgbClr val="FFFFFF"/>
                </a:solidFill>
                <a:latin typeface="Inter Tight Medium"/>
                <a:ea typeface="Inter Tight Medium"/>
                <a:cs typeface="Inter Tight Medium"/>
                <a:sym typeface="Inter Tight Medium"/>
              </a:rPr>
            </a:br>
            <a:r>
              <a:rPr b="0" i="0" lang="nl-NL" sz="1140" u="none" cap="none" strike="noStrike">
                <a:solidFill>
                  <a:srgbClr val="FFFFFF"/>
                </a:solidFill>
                <a:latin typeface="Inter Tight Medium"/>
                <a:ea typeface="Inter Tight Medium"/>
                <a:cs typeface="Inter Tight Medium"/>
                <a:sym typeface="Inter Tight Medium"/>
              </a:rPr>
              <a:t>betrokkenheid verbeteren</a:t>
            </a:r>
            <a:endParaRPr b="0" i="0" sz="1140" u="none" cap="none" strike="noStrike">
              <a:solidFill>
                <a:srgbClr val="FFFFFF"/>
              </a:solidFill>
              <a:latin typeface="Inter Tight Medium"/>
              <a:ea typeface="Inter Tight Medium"/>
              <a:cs typeface="Inter Tight Medium"/>
              <a:sym typeface="Inter Tight Medium"/>
            </a:endParaRPr>
          </a:p>
        </p:txBody>
      </p:sp>
      <p:sp>
        <p:nvSpPr>
          <p:cNvPr id="978" name="Google Shape;978;p9"/>
          <p:cNvSpPr txBox="1"/>
          <p:nvPr/>
        </p:nvSpPr>
        <p:spPr>
          <a:xfrm>
            <a:off x="940789" y="2741505"/>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nl-NL" sz="2073" u="none" cap="none" strike="noStrike">
                <a:solidFill>
                  <a:srgbClr val="FFEACC"/>
                </a:solidFill>
                <a:latin typeface="Inter Tight SemiBold"/>
                <a:ea typeface="Inter Tight SemiBold"/>
                <a:cs typeface="Inter Tight SemiBold"/>
                <a:sym typeface="Inter Tight SemiBold"/>
              </a:rPr>
              <a:t>41</a:t>
            </a:r>
            <a:r>
              <a:rPr b="0" i="0" lang="nl-NL"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79" name="Google Shape;979;p9"/>
          <p:cNvSpPr txBox="1"/>
          <p:nvPr/>
        </p:nvSpPr>
        <p:spPr>
          <a:xfrm>
            <a:off x="3192528" y="3278405"/>
            <a:ext cx="28731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Ondersteuning bij beslissingen/hulpmiddelen voor prognoses</a:t>
            </a:r>
            <a:endParaRPr b="0" i="0" sz="1140" u="none" cap="none" strike="noStrike">
              <a:solidFill>
                <a:srgbClr val="FFFFFF"/>
              </a:solidFill>
              <a:latin typeface="Inter Tight Medium"/>
              <a:ea typeface="Inter Tight Medium"/>
              <a:cs typeface="Inter Tight Medium"/>
              <a:sym typeface="Inter Tight Medium"/>
            </a:endParaRPr>
          </a:p>
        </p:txBody>
      </p:sp>
      <p:sp>
        <p:nvSpPr>
          <p:cNvPr id="980" name="Google Shape;980;p9"/>
          <p:cNvSpPr txBox="1"/>
          <p:nvPr/>
        </p:nvSpPr>
        <p:spPr>
          <a:xfrm>
            <a:off x="6235040" y="3278408"/>
            <a:ext cx="20565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Vermindert de kosten van menselijke fouten</a:t>
            </a:r>
            <a:endParaRPr b="0" i="0" sz="1140" u="none" cap="none" strike="noStrike">
              <a:solidFill>
                <a:srgbClr val="FFFFFF"/>
              </a:solidFill>
              <a:latin typeface="Inter Tight Medium"/>
              <a:ea typeface="Inter Tight Medium"/>
              <a:cs typeface="Inter Tight Medium"/>
              <a:sym typeface="Inter Tight Medium"/>
            </a:endParaRPr>
          </a:p>
        </p:txBody>
      </p:sp>
      <p:sp>
        <p:nvSpPr>
          <p:cNvPr id="981" name="Google Shape;981;p9"/>
          <p:cNvSpPr txBox="1"/>
          <p:nvPr/>
        </p:nvSpPr>
        <p:spPr>
          <a:xfrm>
            <a:off x="940789" y="3299891"/>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nl-NL" sz="2073" u="none" cap="none" strike="noStrike">
                <a:solidFill>
                  <a:srgbClr val="FFEACC"/>
                </a:solidFill>
                <a:latin typeface="Inter Tight SemiBold"/>
                <a:ea typeface="Inter Tight SemiBold"/>
                <a:cs typeface="Inter Tight SemiBold"/>
                <a:sym typeface="Inter Tight SemiBold"/>
              </a:rPr>
              <a:t>40</a:t>
            </a:r>
            <a:r>
              <a:rPr b="0" i="0" lang="nl-NL"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82" name="Google Shape;982;p9"/>
          <p:cNvSpPr txBox="1"/>
          <p:nvPr/>
        </p:nvSpPr>
        <p:spPr>
          <a:xfrm>
            <a:off x="3192516" y="3901387"/>
            <a:ext cx="24534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Werving, sourcing en screening</a:t>
            </a:r>
            <a:endParaRPr b="0" i="0" sz="1140" u="none" cap="none" strike="noStrike">
              <a:solidFill>
                <a:srgbClr val="FFFFFF"/>
              </a:solidFill>
              <a:latin typeface="Inter Tight Medium"/>
              <a:ea typeface="Inter Tight Medium"/>
              <a:cs typeface="Inter Tight Medium"/>
              <a:sym typeface="Inter Tight Medium"/>
            </a:endParaRPr>
          </a:p>
        </p:txBody>
      </p:sp>
      <p:sp>
        <p:nvSpPr>
          <p:cNvPr id="983" name="Google Shape;983;p9"/>
          <p:cNvSpPr txBox="1"/>
          <p:nvPr/>
        </p:nvSpPr>
        <p:spPr>
          <a:xfrm>
            <a:off x="6235025" y="3825200"/>
            <a:ext cx="21798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Sneller werven in </a:t>
            </a:r>
            <a:br>
              <a:rPr b="0" i="0" lang="nl-NL" sz="1140" u="none" cap="none" strike="noStrike">
                <a:solidFill>
                  <a:srgbClr val="FFFFFF"/>
                </a:solidFill>
                <a:latin typeface="Inter Tight Medium"/>
                <a:ea typeface="Inter Tight Medium"/>
                <a:cs typeface="Inter Tight Medium"/>
                <a:sym typeface="Inter Tight Medium"/>
              </a:rPr>
            </a:br>
            <a:r>
              <a:rPr b="0" i="0" lang="nl-NL" sz="1140" u="none" cap="none" strike="noStrike">
                <a:solidFill>
                  <a:srgbClr val="FFFFFF"/>
                </a:solidFill>
                <a:latin typeface="Inter Tight Medium"/>
                <a:ea typeface="Inter Tight Medium"/>
                <a:cs typeface="Inter Tight Medium"/>
                <a:sym typeface="Inter Tight Medium"/>
              </a:rPr>
              <a:t>moeilijke markten</a:t>
            </a:r>
            <a:endParaRPr b="0" i="0" sz="1140" u="none" cap="none" strike="noStrike">
              <a:solidFill>
                <a:srgbClr val="FFFFFF"/>
              </a:solidFill>
              <a:latin typeface="Inter Tight Medium"/>
              <a:ea typeface="Inter Tight Medium"/>
              <a:cs typeface="Inter Tight Medium"/>
              <a:sym typeface="Inter Tight Medium"/>
            </a:endParaRPr>
          </a:p>
        </p:txBody>
      </p:sp>
      <p:sp>
        <p:nvSpPr>
          <p:cNvPr id="984" name="Google Shape;984;p9"/>
          <p:cNvSpPr txBox="1"/>
          <p:nvPr/>
        </p:nvSpPr>
        <p:spPr>
          <a:xfrm>
            <a:off x="940789" y="3829556"/>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nl-NL" sz="2073" u="none" cap="none" strike="noStrike">
                <a:solidFill>
                  <a:srgbClr val="FFEACC"/>
                </a:solidFill>
                <a:latin typeface="Inter Tight SemiBold"/>
                <a:ea typeface="Inter Tight SemiBold"/>
                <a:cs typeface="Inter Tight SemiBold"/>
                <a:sym typeface="Inter Tight SemiBold"/>
              </a:rPr>
              <a:t>36</a:t>
            </a:r>
            <a:r>
              <a:rPr b="0" i="0" lang="nl-NL"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85" name="Google Shape;985;p9"/>
          <p:cNvSpPr txBox="1"/>
          <p:nvPr/>
        </p:nvSpPr>
        <p:spPr>
          <a:xfrm>
            <a:off x="3192524" y="4436348"/>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V</a:t>
            </a:r>
            <a:r>
              <a:rPr lang="nl-NL" sz="1140">
                <a:solidFill>
                  <a:srgbClr val="FFFFFF"/>
                </a:solidFill>
                <a:latin typeface="Inter Tight Medium"/>
                <a:ea typeface="Inter Tight Medium"/>
                <a:cs typeface="Inter Tight Medium"/>
                <a:sym typeface="Inter Tight Medium"/>
                <a:extLst>
                  <a:ext uri="http://customooxmlschemas.google.com/">
                    <go:slidesCustomData xmlns:go="http://customooxmlschemas.google.com/" textRoundtripDataId="15"/>
                  </a:ext>
                </a:extLst>
              </a:rPr>
              <a:t>e</a:t>
            </a:r>
            <a:r>
              <a:rPr b="0" i="0" lang="nl-NL" sz="1140" u="none" cap="none" strike="noStrike">
                <a:solidFill>
                  <a:srgbClr val="FFFFFF"/>
                </a:solidFill>
                <a:latin typeface="Inter Tight Medium"/>
                <a:ea typeface="Inter Tight Medium"/>
                <a:cs typeface="Inter Tight Medium"/>
                <a:sym typeface="Inter Tight Medium"/>
              </a:rPr>
              <a:t>rbetering van leiderschap</a:t>
            </a:r>
            <a:endParaRPr b="0" i="0" sz="1140" u="none" cap="none" strike="noStrike">
              <a:solidFill>
                <a:srgbClr val="FFFFFF"/>
              </a:solidFill>
              <a:latin typeface="Inter Tight Medium"/>
              <a:ea typeface="Inter Tight Medium"/>
              <a:cs typeface="Inter Tight Medium"/>
              <a:sym typeface="Inter Tight Medium"/>
            </a:endParaRPr>
          </a:p>
        </p:txBody>
      </p:sp>
      <p:sp>
        <p:nvSpPr>
          <p:cNvPr id="986" name="Google Shape;986;p9"/>
          <p:cNvSpPr txBox="1"/>
          <p:nvPr/>
        </p:nvSpPr>
        <p:spPr>
          <a:xfrm>
            <a:off x="6235027" y="4436348"/>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nl-NL" sz="1140" u="none" cap="none" strike="noStrike">
                <a:solidFill>
                  <a:srgbClr val="FFFFFF"/>
                </a:solidFill>
                <a:latin typeface="Inter Tight Medium"/>
                <a:ea typeface="Inter Tight Medium"/>
                <a:cs typeface="Inter Tight Medium"/>
                <a:sym typeface="Inter Tight Medium"/>
              </a:rPr>
              <a:t>Verhoogt managementimpact</a:t>
            </a:r>
            <a:endParaRPr b="0" i="0" sz="1140" u="none" cap="none" strike="noStrike">
              <a:solidFill>
                <a:srgbClr val="FFFFFF"/>
              </a:solidFill>
              <a:latin typeface="Inter Tight Medium"/>
              <a:ea typeface="Inter Tight Medium"/>
              <a:cs typeface="Inter Tight Medium"/>
              <a:sym typeface="Inter Tight Medium"/>
            </a:endParaRPr>
          </a:p>
        </p:txBody>
      </p:sp>
      <p:sp>
        <p:nvSpPr>
          <p:cNvPr id="987" name="Google Shape;987;p9"/>
          <p:cNvSpPr txBox="1"/>
          <p:nvPr/>
        </p:nvSpPr>
        <p:spPr>
          <a:xfrm>
            <a:off x="940789" y="4380762"/>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nl-NL" sz="2073" u="none" cap="none" strike="noStrike">
                <a:solidFill>
                  <a:srgbClr val="FFEACC"/>
                </a:solidFill>
                <a:latin typeface="Inter Tight SemiBold"/>
                <a:ea typeface="Inter Tight SemiBold"/>
                <a:cs typeface="Inter Tight SemiBold"/>
                <a:sym typeface="Inter Tight SemiBold"/>
              </a:rPr>
              <a:t>33</a:t>
            </a:r>
            <a:r>
              <a:rPr b="0" i="0" lang="nl-NL"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cxnSp>
        <p:nvCxnSpPr>
          <p:cNvPr id="988" name="Google Shape;988;p9"/>
          <p:cNvCxnSpPr/>
          <p:nvPr/>
        </p:nvCxnSpPr>
        <p:spPr>
          <a:xfrm>
            <a:off x="347737" y="2059579"/>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89" name="Google Shape;989;p9"/>
          <p:cNvCxnSpPr/>
          <p:nvPr/>
        </p:nvCxnSpPr>
        <p:spPr>
          <a:xfrm>
            <a:off x="347737" y="2622987"/>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90" name="Google Shape;990;p9"/>
          <p:cNvCxnSpPr/>
          <p:nvPr/>
        </p:nvCxnSpPr>
        <p:spPr>
          <a:xfrm>
            <a:off x="347737" y="3184231"/>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91" name="Google Shape;991;p9"/>
          <p:cNvCxnSpPr/>
          <p:nvPr/>
        </p:nvCxnSpPr>
        <p:spPr>
          <a:xfrm>
            <a:off x="347737" y="3709657"/>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92" name="Google Shape;992;p9"/>
          <p:cNvCxnSpPr/>
          <p:nvPr/>
        </p:nvCxnSpPr>
        <p:spPr>
          <a:xfrm>
            <a:off x="347737" y="4273065"/>
            <a:ext cx="8434200" cy="13800"/>
          </a:xfrm>
          <a:prstGeom prst="straightConnector1">
            <a:avLst/>
          </a:prstGeom>
          <a:noFill/>
          <a:ln cap="flat" cmpd="sng" w="9875">
            <a:solidFill>
              <a:srgbClr val="176164"/>
            </a:solidFill>
            <a:prstDash val="solid"/>
            <a:round/>
            <a:headEnd len="sm" w="sm" type="none"/>
            <a:tailEnd len="sm" w="sm" type="none"/>
          </a:ln>
        </p:spPr>
      </p:cxnSp>
      <p:sp>
        <p:nvSpPr>
          <p:cNvPr id="993" name="Google Shape;993;p9"/>
          <p:cNvSpPr txBox="1"/>
          <p:nvPr/>
        </p:nvSpPr>
        <p:spPr>
          <a:xfrm>
            <a:off x="238000" y="217250"/>
            <a:ext cx="5011012" cy="4458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nl-NL" sz="2275" u="none" cap="none" strike="noStrike">
                <a:solidFill>
                  <a:srgbClr val="FFFFFF"/>
                </a:solidFill>
                <a:latin typeface="Inter Tight SemiBold"/>
                <a:ea typeface="Inter Tight SemiBold"/>
                <a:cs typeface="Inter Tight SemiBold"/>
                <a:sym typeface="Inter Tight SemiBold"/>
              </a:rPr>
              <a:t>Het werk waarvoor AI wordt ingezet</a:t>
            </a:r>
            <a:endParaRPr b="0" i="0" sz="2275" u="none" cap="none" strike="noStrike">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sonio 2.0 Sunset Bloom">
  <a:themeElements>
    <a:clrScheme name="Simple Light">
      <a:dk1>
        <a:srgbClr val="320F3D"/>
      </a:dk1>
      <a:lt1>
        <a:srgbClr val="F5DCD6"/>
      </a:lt1>
      <a:dk2>
        <a:srgbClr val="B85CD6"/>
      </a:dk2>
      <a:lt2>
        <a:srgbClr val="C885E0"/>
      </a:lt2>
      <a:accent1>
        <a:srgbClr val="EDD6F5"/>
      </a:accent1>
      <a:accent2>
        <a:srgbClr val="F8EFFB"/>
      </a:accent2>
      <a:accent3>
        <a:srgbClr val="FF5F33"/>
      </a:accent3>
      <a:accent4>
        <a:srgbClr val="531A66"/>
      </a:accent4>
      <a:accent5>
        <a:srgbClr val="000000"/>
      </a:accent5>
      <a:accent6>
        <a:srgbClr val="404040"/>
      </a:accent6>
      <a:hlink>
        <a:srgbClr val="B85C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