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Inter Tight Medium"/>
      <p:regular r:id="rId25"/>
      <p:bold r:id="rId26"/>
      <p:italic r:id="rId27"/>
      <p:boldItalic r:id="rId28"/>
    </p:embeddedFont>
    <p:embeddedFont>
      <p:font typeface="Inter SemiBold"/>
      <p:regular r:id="rId29"/>
      <p:bold r:id="rId30"/>
      <p:italic r:id="rId31"/>
      <p:boldItalic r:id="rId32"/>
    </p:embeddedFont>
    <p:embeddedFont>
      <p:font typeface="Inter"/>
      <p:regular r:id="rId33"/>
      <p:bold r:id="rId34"/>
      <p:italic r:id="rId35"/>
      <p:boldItalic r:id="rId36"/>
    </p:embeddedFont>
    <p:embeddedFont>
      <p:font typeface="Inter Tight"/>
      <p:regular r:id="rId37"/>
      <p:bold r:id="rId38"/>
      <p:italic r:id="rId39"/>
      <p:boldItalic r:id="rId40"/>
    </p:embeddedFont>
    <p:embeddedFont>
      <p:font typeface="Inter Medium"/>
      <p:regular r:id="rId41"/>
      <p:bold r:id="rId42"/>
      <p:italic r:id="rId43"/>
      <p:boldItalic r:id="rId44"/>
    </p:embeddedFont>
    <p:embeddedFont>
      <p:font typeface="Inter Tight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
          <p15:clr>
            <a:srgbClr val="000000"/>
          </p15:clr>
        </p15:guide>
        <p15:guide id="2" pos="216">
          <p15:clr>
            <a:srgbClr val="000000"/>
          </p15:clr>
        </p15:guide>
        <p15:guide id="3" pos="5532">
          <p15:clr>
            <a:srgbClr val="747775"/>
          </p15:clr>
        </p15:guide>
        <p15:guide id="4" orient="horz" pos="553">
          <p15:clr>
            <a:srgbClr val="747775"/>
          </p15:clr>
        </p15:guide>
        <p15:guide id="5" orient="horz" pos="3048">
          <p15:clr>
            <a:srgbClr val="747775"/>
          </p15:clr>
        </p15:guide>
        <p15:guide id="6" pos="359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 orient="horz"/>
        <p:guide pos="216"/>
        <p:guide pos="5532"/>
        <p:guide pos="553" orient="horz"/>
        <p:guide pos="3048" orient="horz"/>
        <p:guide pos="35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Tight-boldItalic.fntdata"/><Relationship Id="rId42" Type="http://schemas.openxmlformats.org/officeDocument/2006/relationships/font" Target="fonts/InterMedium-bold.fntdata"/><Relationship Id="rId41" Type="http://schemas.openxmlformats.org/officeDocument/2006/relationships/font" Target="fonts/InterMedium-regular.fntdata"/><Relationship Id="rId44" Type="http://schemas.openxmlformats.org/officeDocument/2006/relationships/font" Target="fonts/InterMedium-boldItalic.fntdata"/><Relationship Id="rId43" Type="http://schemas.openxmlformats.org/officeDocument/2006/relationships/font" Target="fonts/InterMedium-italic.fntdata"/><Relationship Id="rId46" Type="http://schemas.openxmlformats.org/officeDocument/2006/relationships/font" Target="fonts/InterTightSemiBold-bold.fntdata"/><Relationship Id="rId45" Type="http://schemas.openxmlformats.org/officeDocument/2006/relationships/font" Target="fonts/InterTigh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TightSemiBold-boldItalic.fntdata"/><Relationship Id="rId47" Type="http://schemas.openxmlformats.org/officeDocument/2006/relationships/font" Target="fonts/InterTightSemi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SemiBold-italic.fntdata"/><Relationship Id="rId30" Type="http://schemas.openxmlformats.org/officeDocument/2006/relationships/font" Target="fonts/InterSemiBold-bold.fntdata"/><Relationship Id="rId33" Type="http://schemas.openxmlformats.org/officeDocument/2006/relationships/font" Target="fonts/Inter-regular.fntdata"/><Relationship Id="rId32" Type="http://schemas.openxmlformats.org/officeDocument/2006/relationships/font" Target="fonts/InterSemiBold-boldItalic.fntdata"/><Relationship Id="rId35" Type="http://schemas.openxmlformats.org/officeDocument/2006/relationships/font" Target="fonts/Inter-italic.fntdata"/><Relationship Id="rId34" Type="http://schemas.openxmlformats.org/officeDocument/2006/relationships/font" Target="fonts/Inter-bold.fntdata"/><Relationship Id="rId37" Type="http://schemas.openxmlformats.org/officeDocument/2006/relationships/font" Target="fonts/InterTight-regular.fntdata"/><Relationship Id="rId36" Type="http://schemas.openxmlformats.org/officeDocument/2006/relationships/font" Target="fonts/Inter-boldItalic.fntdata"/><Relationship Id="rId39" Type="http://schemas.openxmlformats.org/officeDocument/2006/relationships/font" Target="fonts/InterTight-italic.fntdata"/><Relationship Id="rId38" Type="http://schemas.openxmlformats.org/officeDocument/2006/relationships/font" Target="fonts/InterTigh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InterTightMedium-bold.fntdata"/><Relationship Id="rId25" Type="http://schemas.openxmlformats.org/officeDocument/2006/relationships/font" Target="fonts/InterTightMedium-regular.fntdata"/><Relationship Id="rId28" Type="http://schemas.openxmlformats.org/officeDocument/2006/relationships/font" Target="fonts/InterTightMedium-boldItalic.fntdata"/><Relationship Id="rId27" Type="http://schemas.openxmlformats.org/officeDocument/2006/relationships/font" Target="fonts/InterTightMedium-italic.fntdata"/><Relationship Id="rId29" Type="http://schemas.openxmlformats.org/officeDocument/2006/relationships/font" Target="fonts/InterSemiBo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rsonio.com/workforce-puls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Set the tone: This deck summarises Workforce Pulse 2025 for HR leaders. It focuses on three converging forces — Decision Intelligence, AI integration, and demographic shifts — and concrete actions for the next 90 days. Designed for a 12–15 minute run-through.</a:t>
            </a:r>
            <a:endParaRPr>
              <a:solidFill>
                <a:schemeClr val="dk1"/>
              </a:solidFill>
            </a:endParaRPr>
          </a:p>
          <a:p>
            <a:pPr indent="0" lvl="0" marL="0" rtl="0" algn="l">
              <a:spcBef>
                <a:spcPts val="0"/>
              </a:spcBef>
              <a:spcAft>
                <a:spcPts val="0"/>
              </a:spcAft>
              <a:buNone/>
            </a:pPr>
            <a:r>
              <a:t/>
            </a:r>
            <a:endParaRPr/>
          </a:p>
        </p:txBody>
      </p:sp>
      <p:sp>
        <p:nvSpPr>
          <p:cNvPr id="772" name="Google Shape;772;p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6448bdc112_3_5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6448bdc112_3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Usage is up: 43% of employees use AI (up from 24% in 2024).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Confidence is reasonably high (66% believe their skills will remain relevant with 49% actively upskilling in AI).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But a support gap persists: only 36% get adequate training; 39% know very little; 44% want more help. Those wanting more support are 35% more likely to be job-hunting — an attrition risk HR leaders can’t afford to ignore.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6448bdc112_3_42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36448bdc112_3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Employees who get adequate training in the use of AI report higher productivity, higher motivation, higher satisfaction with their career development, and greater trust in leadership.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Encourage closing the training gap to protect engagement and retention.</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6448bdc112_3_55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36448bdc112_3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HR leaders and employees alike are signalling a desire for more skills-based approaches to hiring and job architecture.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With skills shortages remaining top-of-mind for businesses, HR leaders have an opportunity to instil skills-based practices in their hiring, onboarding, and team building.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36448bdc112_3_5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36448bdc112_3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The new demographic reality: the working-age population is shrinking, and knowledge is at risk as older workers retire.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59% of HR leaders say hiring is harder than five years ago; 50% are struggling to fill roles; 36% cite attracting younger talent as the top people challenge; 47% specifically struggle to attract under-30s.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In response, 65% are prioritising entry-level hiring/development and 62% are already adjusting their strategies to better attract this group.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By developing skills-based career paths and offering personalised development opportunities, scaling businesses can compete effectively with larger organisations for Gen Z talent while simultaneously building a loyal workforce aligned with organisational priorities and skill needs.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6448bdc112_3_57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36448bdc112_3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Costs related to these demographic shifts are already material:</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Knowledge loss — 39% faced £10k–£50k; 15% £50k–£100k.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Difficulty attracting talent — 37% faced £10k–£50k; 15% £50k–£100k.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HR teams should take the following actions now to avoid costs associated with knowledge-loss: pair retiring experts with early-career talent; document processes; foster cross-generational mentoring.</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36448bdc112_3_59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36448bdc112_3_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H</a:t>
            </a:r>
            <a:r>
              <a:rPr lang="en-US" sz="1400">
                <a:solidFill>
                  <a:schemeClr val="dk1"/>
                </a:solidFill>
              </a:rPr>
              <a:t>ybrid is now the norm, and smart hybrid working structures — ones where employees are trusted to work well remotely as well as in-office — aren’t just nice-to-haves. They’re strong drivers for both attraction and retention.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Yet only 53% say their employer has kept its promises about hybrid working, and less than half (45%) say employees were consulted before decisions were made about hybrid working policies.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6448bdc112_3_60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36448bdc112_3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Trust matters.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The data shows a strong correlation between employees’ perceptions of being trusted to work remotely or from home and positive outcomes across motivation, productivity, and engagement.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Employees who feel trusted are more than twice as likely to report high motivation (59% vs. 23%) and more than half as likely to report high productivity (69% vs. 42%). They’re also less likely to be looking for a new job in the next year (41% vs. 66%), and significantly more likely to express high trust in both their CEO and HR.</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This underscores the importance of trust as a key ingredient in successful hybrid teams, and a critical lever for hybrid-native leadership in a year where 39% are reporting engagement dips.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75850dade4_0_4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375850dade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Decision Intelligence: pick one decision area (retention or hiring); define leading indicators; use a simple decision journal to capture data, assumptions, intuition, predicted outcomes; review monthly.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AI enablement: determine baseline usage and upskilling needs across the organisation; roll out foundational training; prioritise 1–2 planning use cases in HR (eg. turnover prediction, skills gap analysis); measure impact on productivity, motivation, trust.</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Skills-first: pilot skills mapping in one function; update job posts/interviews for a skills-first approach; build a capability dashboard from existing data (ie. what skills do you have in your organisation? Where do they sit within teams?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Demographics: set up knowledge-transfer pairs; standardise process documentation to retain institutional knowledge; refresh early-career pathways and Employer Value Proposition for under-30s.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36448bdc112_3_7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36448bdc112_3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See the full report </a:t>
            </a:r>
            <a:r>
              <a:rPr lang="en-US" sz="1400" u="sng">
                <a:solidFill>
                  <a:schemeClr val="hlink"/>
                </a:solidFill>
                <a:hlinkClick r:id="rId2"/>
              </a:rPr>
              <a:t>here</a:t>
            </a:r>
            <a:r>
              <a:rPr lang="en-US"/>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36448bdc112_3_77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36448bdc112_3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Keep as backup: methodology and maturity detail for Q&amp;A.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2: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2" name="Google Shape;782;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We’ll start with the executive summary and business outlook (signs of cautious optimism), then cover the three forces shaping 2025, highlight the most important findings (costs, engagement, AI readiness), and close with a pragmatic checklist.</a:t>
            </a:r>
            <a:endParaRPr>
              <a:solidFill>
                <a:schemeClr val="dk1"/>
              </a:solidFill>
            </a:endParaRPr>
          </a:p>
          <a:p>
            <a:pPr indent="0" lvl="0" marL="0" rtl="0" algn="l">
              <a:spcBef>
                <a:spcPts val="0"/>
              </a:spcBef>
              <a:spcAft>
                <a:spcPts val="0"/>
              </a:spcAft>
              <a:buNone/>
            </a:pPr>
            <a:r>
              <a:t/>
            </a:r>
            <a:endParaRPr/>
          </a:p>
        </p:txBody>
      </p:sp>
      <p:sp>
        <p:nvSpPr>
          <p:cNvPr id="783" name="Google Shape;783;p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3: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0" name="Google Shape;800;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chemeClr val="dk1"/>
                </a:solidFill>
              </a:rPr>
              <a:t>This year isn’t just ‘more change’ — it’s the pace and impact. Decision intelligence, AI, and demographic change are converging and raising the stakes for people decisions.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Decision intelligence moves HR from reactive to predictive; AI is redefining roles, workflows and skills needs; demographic shifts and an aging workforce are reshaping supply, expectations, and urgency around knowledge transfer.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Scaling businesses can outpace larger organisations when HR aligns all of these forces: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DI × AI = AI-enabled decisions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AI × Demographics = future-proof teams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Demographics × DI = data-backed talent strategies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At the centre: predictive, agile drivers of high performance.</a:t>
            </a:r>
            <a:endParaRPr>
              <a:solidFill>
                <a:schemeClr val="dk1"/>
              </a:solidFill>
            </a:endParaRPr>
          </a:p>
          <a:p>
            <a:pPr indent="0" lvl="0" marL="0" rtl="0" algn="l">
              <a:spcBef>
                <a:spcPts val="0"/>
              </a:spcBef>
              <a:spcAft>
                <a:spcPts val="0"/>
              </a:spcAft>
              <a:buNone/>
            </a:pPr>
            <a:r>
              <a:t/>
            </a:r>
            <a:endParaRPr/>
          </a:p>
        </p:txBody>
      </p:sp>
      <p:sp>
        <p:nvSpPr>
          <p:cNvPr id="801" name="Google Shape;801;p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7" name="Google Shape;807;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Use these numbers to align the team on core insights of the report: </a:t>
            </a:r>
            <a:endParaRPr/>
          </a:p>
          <a:p>
            <a:pPr indent="-317500" lvl="0" marL="457200" rtl="0" algn="l">
              <a:spcBef>
                <a:spcPts val="0"/>
              </a:spcBef>
              <a:spcAft>
                <a:spcPts val="0"/>
              </a:spcAft>
              <a:buSzPts val="1400"/>
              <a:buChar char="●"/>
            </a:pPr>
            <a:r>
              <a:rPr lang="en-US"/>
              <a:t>Big avoidable costs</a:t>
            </a:r>
            <a:endParaRPr/>
          </a:p>
          <a:p>
            <a:pPr indent="-317500" lvl="0" marL="457200" rtl="0" algn="l">
              <a:spcBef>
                <a:spcPts val="0"/>
              </a:spcBef>
              <a:spcAft>
                <a:spcPts val="0"/>
              </a:spcAft>
              <a:buSzPts val="1400"/>
              <a:buChar char="●"/>
            </a:pPr>
            <a:r>
              <a:rPr lang="en-US"/>
              <a:t>Elevated retention risk</a:t>
            </a:r>
            <a:endParaRPr/>
          </a:p>
          <a:p>
            <a:pPr indent="-317500" lvl="0" marL="457200" rtl="0" algn="l">
              <a:spcBef>
                <a:spcPts val="0"/>
              </a:spcBef>
              <a:spcAft>
                <a:spcPts val="0"/>
              </a:spcAft>
              <a:buSzPts val="1400"/>
              <a:buChar char="●"/>
            </a:pPr>
            <a:r>
              <a:rPr lang="en-US"/>
              <a:t>Engagement concerns</a:t>
            </a:r>
            <a:endParaRPr/>
          </a:p>
          <a:p>
            <a:pPr indent="-317500" lvl="0" marL="457200" rtl="0" algn="l">
              <a:spcBef>
                <a:spcPts val="0"/>
              </a:spcBef>
              <a:spcAft>
                <a:spcPts val="0"/>
              </a:spcAft>
              <a:buSzPts val="1400"/>
              <a:buChar char="●"/>
            </a:pPr>
            <a:r>
              <a:rPr lang="en-US"/>
              <a:t>AI training gap</a:t>
            </a:r>
            <a:endParaRPr/>
          </a:p>
          <a:p>
            <a:pPr indent="-317500" lvl="0" marL="457200" rtl="0" algn="l">
              <a:spcBef>
                <a:spcPts val="0"/>
              </a:spcBef>
              <a:spcAft>
                <a:spcPts val="0"/>
              </a:spcAft>
              <a:buSzPts val="1400"/>
              <a:buChar char="●"/>
            </a:pPr>
            <a:r>
              <a:rPr lang="en-US"/>
              <a:t>HR decision-making gap</a:t>
            </a:r>
            <a:endParaRPr/>
          </a:p>
          <a:p>
            <a:pPr indent="-317500" lvl="0" marL="457200" rtl="0" algn="l">
              <a:spcBef>
                <a:spcPts val="0"/>
              </a:spcBef>
              <a:spcAft>
                <a:spcPts val="0"/>
              </a:spcAft>
              <a:buSzPts val="1400"/>
              <a:buChar char="●"/>
            </a:pPr>
            <a:r>
              <a:rPr lang="en-US"/>
              <a:t>Focus on skills</a:t>
            </a:r>
            <a:endParaRPr/>
          </a:p>
          <a:p>
            <a:pPr indent="-317500" lvl="0" marL="457200" rtl="0" algn="l">
              <a:spcBef>
                <a:spcPts val="0"/>
              </a:spcBef>
              <a:spcAft>
                <a:spcPts val="0"/>
              </a:spcAft>
              <a:buSzPts val="1400"/>
              <a:buChar char="●"/>
            </a:pPr>
            <a:r>
              <a:rPr lang="en-US"/>
              <a:t>Reduced redundancy expectations, leading to the </a:t>
            </a:r>
            <a:r>
              <a:rPr lang="en-US"/>
              <a:t>next</a:t>
            </a:r>
            <a:r>
              <a:rPr lang="en-US"/>
              <a:t> slide explaining cautious optimism in business context</a:t>
            </a:r>
            <a:endParaRPr/>
          </a:p>
        </p:txBody>
      </p:sp>
      <p:sp>
        <p:nvSpPr>
          <p:cNvPr id="808" name="Google Shape;808;p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6448bdc112_3_4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6448bdc112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Confidence is returning; layoffs easing.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69% report high overall business success in 2025.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Redundancy expectations fell 21 points (60%→39%)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Signalling a shift from defensive measures to more strategic planning across profitability, recruitment, budgets, and compensation.</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Bar chart: Fewer decreases expected, more balance and investment.</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6448bdc112_3_11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6448bdc112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The average cost of preventable people problems was &gt;£235k in the past year per organisation.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Only 7% of HR leaders are ‘advanced decision-makers’ — they use people data strategically and document decisions, creating learning loops. 19% say they use data strategically; just 13% review prediction accuracy. 46% struggle to leverage people data due to analysis/usage challenges.</a:t>
            </a:r>
            <a:br>
              <a:rPr lang="en-US" sz="1400">
                <a:solidFill>
                  <a:schemeClr val="dk1"/>
                </a:solidFill>
              </a:rPr>
            </a:br>
            <a:br>
              <a:rPr lang="en-US" sz="1400">
                <a:solidFill>
                  <a:schemeClr val="dk1"/>
                </a:solidFill>
              </a:rPr>
            </a:br>
            <a:r>
              <a:rPr lang="en-US" sz="1400">
                <a:solidFill>
                  <a:schemeClr val="dk1"/>
                </a:solidFill>
              </a:rPr>
              <a:t>To address this, focus on process, documentation, and review cycles to pair judgement with evidence.</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36448bdc112_3_1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36448bdc112_3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Teams in the ‘sweet spot’ are more likely to report: very high business performance; very high engagement; higher confidence predicting turnover; formal review cycles.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HR is more trusted and valued by the organisation and leadership, showing the cultural payoff of disciplined decision-making.</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6448bdc112_3_25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36448bdc112_3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solidFill>
                  <a:schemeClr val="dk1"/>
                </a:solidFill>
              </a:rPr>
              <a:t>AI is now core to workforce planning: 43% are using AI strategically for this purpose and 64% are assessing AI’s impact on future skills need. 47% plan a higher spend in the next year.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Getting planning wrong cost ~£49.5k on average last year. Advanced decision-makers are also more likely to use predictive analytics regularly.</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US" sz="1400">
                <a:solidFill>
                  <a:schemeClr val="dk1"/>
                </a:solidFill>
              </a:rPr>
              <a:t>AI supports turnover prediction (signals from surveys/absence), succession (internal readiness), upskilling (personalised learning paths), and flexible staffing (project-based assembly across locations).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6448bdc112_3_73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6448bdc112_3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chemeClr val="dk1"/>
                </a:solidFill>
              </a:rPr>
              <a:t>Adoption snapshot of AI in HR: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Admin automation 46% (frees HR for higher-value work);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Strategic planning 43% (turn hindsight into foresight);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Personalised experiences 41% (drives retention);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Decision-support 40% (cuts costly mistakes);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Recruitment 36% (faster hiring); </a:t>
            </a:r>
            <a:endParaRPr sz="1400">
              <a:solidFill>
                <a:schemeClr val="dk1"/>
              </a:solidFill>
            </a:endParaRPr>
          </a:p>
          <a:p>
            <a:pPr indent="-317500" lvl="0" marL="457200" rtl="0" algn="l">
              <a:spcBef>
                <a:spcPts val="0"/>
              </a:spcBef>
              <a:spcAft>
                <a:spcPts val="0"/>
              </a:spcAft>
              <a:buClr>
                <a:schemeClr val="dk1"/>
              </a:buClr>
              <a:buSzPts val="1400"/>
              <a:buChar char="●"/>
            </a:pPr>
            <a:r>
              <a:rPr lang="en-US" sz="1400">
                <a:solidFill>
                  <a:schemeClr val="dk1"/>
                </a:solidFill>
              </a:rPr>
              <a:t>Leadership augmentation 33% (multiplies managerial impact).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US" sz="1400">
                <a:solidFill>
                  <a:schemeClr val="dk1"/>
                </a:solidFill>
              </a:rPr>
              <a:t>High performers select more AI use cases on average (3 vs 2) and are more likely to increase AI/automation spend (52% vs 35%). High-performing team leaders are treating AI as a toolkit rather than a one-off solution.</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7.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p:cSld name="CUSTOM_2">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
        <p:nvSpPr>
          <p:cNvPr id="11" name="Google Shape;11;p2"/>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2"/>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 name="Google Shape;13;p2"/>
          <p:cNvSpPr/>
          <p:nvPr>
            <p:ph idx="2" type="pic"/>
          </p:nvPr>
        </p:nvSpPr>
        <p:spPr>
          <a:xfrm>
            <a:off x="249040" y="4655926"/>
            <a:ext cx="267600" cy="267600"/>
          </a:xfrm>
          <a:prstGeom prst="ellipse">
            <a:avLst/>
          </a:prstGeom>
          <a:noFill/>
          <a:ln>
            <a:noFill/>
          </a:ln>
        </p:spPr>
      </p:sp>
      <p:sp>
        <p:nvSpPr>
          <p:cNvPr id="14" name="Google Shape;14;p2"/>
          <p:cNvSpPr txBox="1"/>
          <p:nvPr>
            <p:ph idx="3"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 name="Google Shape;15;p2"/>
          <p:cNvSpPr/>
          <p:nvPr>
            <p:ph idx="4" type="pic"/>
          </p:nvPr>
        </p:nvSpPr>
        <p:spPr>
          <a:xfrm>
            <a:off x="445815" y="4658576"/>
            <a:ext cx="267600" cy="267600"/>
          </a:xfrm>
          <a:prstGeom prst="ellipse">
            <a:avLst/>
          </a:prstGeom>
          <a:noFill/>
          <a:ln>
            <a:noFill/>
          </a:ln>
        </p:spPr>
      </p:sp>
      <p:sp>
        <p:nvSpPr>
          <p:cNvPr id="16" name="Google Shape;16;p2"/>
          <p:cNvSpPr/>
          <p:nvPr>
            <p:ph idx="5" type="pic"/>
          </p:nvPr>
        </p:nvSpPr>
        <p:spPr>
          <a:xfrm>
            <a:off x="640915" y="4658576"/>
            <a:ext cx="267600" cy="267600"/>
          </a:xfrm>
          <a:prstGeom prst="ellipse">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p:cSld name="CUSTOM_5">
    <p:bg>
      <p:bgPr>
        <a:solidFill>
          <a:schemeClr val="lt2"/>
        </a:solidFill>
      </p:bgPr>
    </p:bg>
    <p:spTree>
      <p:nvGrpSpPr>
        <p:cNvPr id="81" name="Shape 81"/>
        <p:cNvGrpSpPr/>
        <p:nvPr/>
      </p:nvGrpSpPr>
      <p:grpSpPr>
        <a:xfrm>
          <a:off x="0" y="0"/>
          <a:ext cx="0" cy="0"/>
          <a:chOff x="0" y="0"/>
          <a:chExt cx="0" cy="0"/>
        </a:xfrm>
      </p:grpSpPr>
      <p:pic>
        <p:nvPicPr>
          <p:cNvPr id="82" name="Google Shape;82;p11" title="Vector.png"/>
          <p:cNvPicPr preferRelativeResize="0"/>
          <p:nvPr/>
        </p:nvPicPr>
        <p:blipFill>
          <a:blip r:embed="rId2">
            <a:alphaModFix/>
          </a:blip>
          <a:stretch>
            <a:fillRect/>
          </a:stretch>
        </p:blipFill>
        <p:spPr>
          <a:xfrm>
            <a:off x="7905002" y="4682255"/>
            <a:ext cx="971549" cy="186233"/>
          </a:xfrm>
          <a:prstGeom prst="rect">
            <a:avLst/>
          </a:prstGeom>
          <a:noFill/>
          <a:ln>
            <a:noFill/>
          </a:ln>
        </p:spPr>
      </p:pic>
      <p:sp>
        <p:nvSpPr>
          <p:cNvPr id="83" name="Google Shape;83;p11"/>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4" name="Google Shape;84;p11"/>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p:nvPr>
            <p:ph idx="2" type="pic"/>
          </p:nvPr>
        </p:nvSpPr>
        <p:spPr>
          <a:xfrm>
            <a:off x="253818" y="304735"/>
            <a:ext cx="267600" cy="267600"/>
          </a:xfrm>
          <a:prstGeom prst="ellipse">
            <a:avLst/>
          </a:prstGeom>
          <a:noFill/>
          <a:ln>
            <a:noFill/>
          </a:ln>
        </p:spPr>
      </p:sp>
      <p:sp>
        <p:nvSpPr>
          <p:cNvPr id="86" name="Google Shape;86;p11"/>
          <p:cNvSpPr/>
          <p:nvPr>
            <p:ph idx="3" type="pic"/>
          </p:nvPr>
        </p:nvSpPr>
        <p:spPr>
          <a:xfrm>
            <a:off x="450593" y="307385"/>
            <a:ext cx="267600" cy="267600"/>
          </a:xfrm>
          <a:prstGeom prst="ellipse">
            <a:avLst/>
          </a:prstGeom>
          <a:noFill/>
          <a:ln>
            <a:noFill/>
          </a:ln>
        </p:spPr>
      </p:sp>
      <p:sp>
        <p:nvSpPr>
          <p:cNvPr id="87" name="Google Shape;87;p11"/>
          <p:cNvSpPr/>
          <p:nvPr>
            <p:ph idx="4" type="pic"/>
          </p:nvPr>
        </p:nvSpPr>
        <p:spPr>
          <a:xfrm>
            <a:off x="645693" y="307385"/>
            <a:ext cx="267600" cy="267600"/>
          </a:xfrm>
          <a:prstGeom prst="ellipse">
            <a:avLst/>
          </a:prstGeom>
          <a:noFill/>
          <a:ln>
            <a:noFill/>
          </a:ln>
        </p:spPr>
      </p:sp>
      <p:sp>
        <p:nvSpPr>
          <p:cNvPr id="88" name="Google Shape;88;p11"/>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1">
  <p:cSld name="CUSTOM_5_1">
    <p:bg>
      <p:bgPr>
        <a:solidFill>
          <a:schemeClr val="accent3"/>
        </a:solidFill>
      </p:bgPr>
    </p:bg>
    <p:spTree>
      <p:nvGrpSpPr>
        <p:cNvPr id="89" name="Shape 89"/>
        <p:cNvGrpSpPr/>
        <p:nvPr/>
      </p:nvGrpSpPr>
      <p:grpSpPr>
        <a:xfrm>
          <a:off x="0" y="0"/>
          <a:ext cx="0" cy="0"/>
          <a:chOff x="0" y="0"/>
          <a:chExt cx="0" cy="0"/>
        </a:xfrm>
      </p:grpSpPr>
      <p:pic>
        <p:nvPicPr>
          <p:cNvPr id="90" name="Google Shape;90;p12" title="Vector.png"/>
          <p:cNvPicPr preferRelativeResize="0"/>
          <p:nvPr/>
        </p:nvPicPr>
        <p:blipFill>
          <a:blip r:embed="rId2">
            <a:alphaModFix/>
          </a:blip>
          <a:stretch>
            <a:fillRect/>
          </a:stretch>
        </p:blipFill>
        <p:spPr>
          <a:xfrm>
            <a:off x="7905002" y="4682255"/>
            <a:ext cx="971549" cy="186233"/>
          </a:xfrm>
          <a:prstGeom prst="rect">
            <a:avLst/>
          </a:prstGeom>
          <a:noFill/>
          <a:ln>
            <a:noFill/>
          </a:ln>
        </p:spPr>
      </p:pic>
      <p:sp>
        <p:nvSpPr>
          <p:cNvPr id="91" name="Google Shape;91;p12"/>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 name="Google Shape;92;p12"/>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2"/>
          <p:cNvSpPr/>
          <p:nvPr>
            <p:ph idx="2" type="pic"/>
          </p:nvPr>
        </p:nvSpPr>
        <p:spPr>
          <a:xfrm>
            <a:off x="253818" y="304735"/>
            <a:ext cx="267600" cy="267600"/>
          </a:xfrm>
          <a:prstGeom prst="ellipse">
            <a:avLst/>
          </a:prstGeom>
          <a:noFill/>
          <a:ln>
            <a:noFill/>
          </a:ln>
        </p:spPr>
      </p:sp>
      <p:sp>
        <p:nvSpPr>
          <p:cNvPr id="94" name="Google Shape;94;p12"/>
          <p:cNvSpPr/>
          <p:nvPr>
            <p:ph idx="3" type="pic"/>
          </p:nvPr>
        </p:nvSpPr>
        <p:spPr>
          <a:xfrm>
            <a:off x="450593" y="307385"/>
            <a:ext cx="267600" cy="267600"/>
          </a:xfrm>
          <a:prstGeom prst="ellipse">
            <a:avLst/>
          </a:prstGeom>
          <a:noFill/>
          <a:ln>
            <a:noFill/>
          </a:ln>
        </p:spPr>
      </p:sp>
      <p:sp>
        <p:nvSpPr>
          <p:cNvPr id="95" name="Google Shape;95;p12"/>
          <p:cNvSpPr/>
          <p:nvPr>
            <p:ph idx="4" type="pic"/>
          </p:nvPr>
        </p:nvSpPr>
        <p:spPr>
          <a:xfrm>
            <a:off x="645693" y="307385"/>
            <a:ext cx="267600" cy="267600"/>
          </a:xfrm>
          <a:prstGeom prst="ellipse">
            <a:avLst/>
          </a:prstGeom>
          <a:noFill/>
          <a:ln>
            <a:noFill/>
          </a:ln>
        </p:spPr>
      </p:sp>
      <p:sp>
        <p:nvSpPr>
          <p:cNvPr id="96" name="Google Shape;96;p12"/>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Dark">
  <p:cSld name="CUSTOM_4_1">
    <p:bg>
      <p:bgPr>
        <a:solidFill>
          <a:schemeClr val="dk1"/>
        </a:solidFill>
      </p:bgPr>
    </p:bg>
    <p:spTree>
      <p:nvGrpSpPr>
        <p:cNvPr id="97" name="Shape 97"/>
        <p:cNvGrpSpPr/>
        <p:nvPr/>
      </p:nvGrpSpPr>
      <p:grpSpPr>
        <a:xfrm>
          <a:off x="0" y="0"/>
          <a:ext cx="0" cy="0"/>
          <a:chOff x="0" y="0"/>
          <a:chExt cx="0" cy="0"/>
        </a:xfrm>
      </p:grpSpPr>
      <p:sp>
        <p:nvSpPr>
          <p:cNvPr id="98" name="Google Shape;98;p13"/>
          <p:cNvSpPr txBox="1"/>
          <p:nvPr>
            <p:ph type="title"/>
          </p:nvPr>
        </p:nvSpPr>
        <p:spPr>
          <a:xfrm>
            <a:off x="167896" y="1057561"/>
            <a:ext cx="3615600" cy="16563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FF5F33"/>
              </a:buClr>
              <a:buSzPts val="6200"/>
              <a:buFont typeface="Arial"/>
              <a:buNone/>
              <a:defRPr sz="4000">
                <a:solidFill>
                  <a:schemeClr val="lt2"/>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 name="Google Shape;99;p13"/>
          <p:cNvSpPr txBox="1"/>
          <p:nvPr>
            <p:ph idx="1" type="subTitle"/>
          </p:nvPr>
        </p:nvSpPr>
        <p:spPr>
          <a:xfrm>
            <a:off x="167909" y="2671665"/>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100" name="Google Shape;100;p13"/>
          <p:cNvSpPr/>
          <p:nvPr>
            <p:ph idx="2" type="pic"/>
          </p:nvPr>
        </p:nvSpPr>
        <p:spPr>
          <a:xfrm>
            <a:off x="4567225" y="152550"/>
            <a:ext cx="4424400" cy="4838700"/>
          </a:xfrm>
          <a:prstGeom prst="roundRect">
            <a:avLst>
              <a:gd fmla="val 4528" name="adj"/>
            </a:avLst>
          </a:prstGeom>
          <a:noFill/>
          <a:ln>
            <a:noFill/>
          </a:ln>
        </p:spPr>
      </p:sp>
      <p:pic>
        <p:nvPicPr>
          <p:cNvPr descr="preencoded.png" id="101" name="Google Shape;101;p13"/>
          <p:cNvPicPr preferRelativeResize="0"/>
          <p:nvPr/>
        </p:nvPicPr>
        <p:blipFill rotWithShape="1">
          <a:blip r:embed="rId2">
            <a:alphaModFix/>
          </a:blip>
          <a:srcRect b="0" l="0" r="0" t="0"/>
          <a:stretch/>
        </p:blipFill>
        <p:spPr>
          <a:xfrm>
            <a:off x="7967663" y="4800600"/>
            <a:ext cx="1023938" cy="190500"/>
          </a:xfrm>
          <a:prstGeom prst="rect">
            <a:avLst/>
          </a:prstGeom>
          <a:noFill/>
          <a:ln>
            <a:noFill/>
          </a:ln>
        </p:spPr>
      </p:pic>
      <p:pic>
        <p:nvPicPr>
          <p:cNvPr id="102" name="Google Shape;102;p13"/>
          <p:cNvPicPr preferRelativeResize="0"/>
          <p:nvPr/>
        </p:nvPicPr>
        <p:blipFill rotWithShape="1">
          <a:blip r:embed="rId3">
            <a:alphaModFix/>
          </a:blip>
          <a:srcRect b="-11720" l="0" r="0" t="941"/>
          <a:stretch/>
        </p:blipFill>
        <p:spPr>
          <a:xfrm>
            <a:off x="266700" y="4710022"/>
            <a:ext cx="971550" cy="207750"/>
          </a:xfrm>
          <a:prstGeom prst="rect">
            <a:avLst/>
          </a:prstGeom>
          <a:noFill/>
          <a:ln>
            <a:noFill/>
          </a:ln>
        </p:spPr>
      </p:pic>
      <p:sp>
        <p:nvSpPr>
          <p:cNvPr id="103" name="Google Shape;103;p13"/>
          <p:cNvSpPr/>
          <p:nvPr>
            <p:ph idx="3" type="pic"/>
          </p:nvPr>
        </p:nvSpPr>
        <p:spPr>
          <a:xfrm>
            <a:off x="249877" y="301351"/>
            <a:ext cx="267600" cy="267600"/>
          </a:xfrm>
          <a:prstGeom prst="ellipse">
            <a:avLst/>
          </a:prstGeom>
          <a:noFill/>
          <a:ln>
            <a:noFill/>
          </a:ln>
        </p:spPr>
      </p:sp>
      <p:sp>
        <p:nvSpPr>
          <p:cNvPr id="104" name="Google Shape;104;p13"/>
          <p:cNvSpPr/>
          <p:nvPr>
            <p:ph idx="4" type="pic"/>
          </p:nvPr>
        </p:nvSpPr>
        <p:spPr>
          <a:xfrm>
            <a:off x="446652" y="304001"/>
            <a:ext cx="267600" cy="267600"/>
          </a:xfrm>
          <a:prstGeom prst="ellipse">
            <a:avLst/>
          </a:prstGeom>
          <a:noFill/>
          <a:ln>
            <a:noFill/>
          </a:ln>
        </p:spPr>
      </p:sp>
      <p:sp>
        <p:nvSpPr>
          <p:cNvPr id="105" name="Google Shape;105;p13"/>
          <p:cNvSpPr/>
          <p:nvPr>
            <p:ph idx="5" type="pic"/>
          </p:nvPr>
        </p:nvSpPr>
        <p:spPr>
          <a:xfrm>
            <a:off x="641752" y="304001"/>
            <a:ext cx="267600" cy="267600"/>
          </a:xfrm>
          <a:prstGeom prst="ellipse">
            <a:avLst/>
          </a:prstGeom>
          <a:noFill/>
          <a:ln>
            <a:noFill/>
          </a:ln>
        </p:spPr>
      </p:sp>
      <p:sp>
        <p:nvSpPr>
          <p:cNvPr id="106" name="Google Shape;106;p13"/>
          <p:cNvSpPr txBox="1"/>
          <p:nvPr>
            <p:ph idx="6" type="subTitle"/>
          </p:nvPr>
        </p:nvSpPr>
        <p:spPr>
          <a:xfrm>
            <a:off x="1016466" y="264716"/>
            <a:ext cx="2789700" cy="343500"/>
          </a:xfrm>
          <a:prstGeom prst="rect">
            <a:avLst/>
          </a:prstGeom>
        </p:spPr>
        <p:txBody>
          <a:bodyPr anchorCtr="0" anchor="b" bIns="91425" lIns="91425" spcFirstLastPara="1" rIns="91425" wrap="square" tIns="91425">
            <a:noAutofit/>
          </a:bodyPr>
          <a:lstStyle>
            <a:lvl1pPr indent="0" lvl="0" marL="0" marR="0" algn="l">
              <a:lnSpc>
                <a:spcPct val="99166"/>
              </a:lnSpc>
              <a:spcBef>
                <a:spcPts val="0"/>
              </a:spcBef>
              <a:spcAft>
                <a:spcPts val="0"/>
              </a:spcAft>
              <a:buNone/>
              <a:defRPr sz="900">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Light 2">
  <p:cSld name="CUSTOM_7_1">
    <p:bg>
      <p:bgPr>
        <a:solidFill>
          <a:schemeClr val="lt1"/>
        </a:solidFill>
      </p:bgPr>
    </p:bg>
    <p:spTree>
      <p:nvGrpSpPr>
        <p:cNvPr id="107" name="Shape 107"/>
        <p:cNvGrpSpPr/>
        <p:nvPr/>
      </p:nvGrpSpPr>
      <p:grpSpPr>
        <a:xfrm>
          <a:off x="0" y="0"/>
          <a:ext cx="0" cy="0"/>
          <a:chOff x="0" y="0"/>
          <a:chExt cx="0" cy="0"/>
        </a:xfrm>
      </p:grpSpPr>
      <p:pic>
        <p:nvPicPr>
          <p:cNvPr id="108" name="Google Shape;108;p14" title="Vector.png"/>
          <p:cNvPicPr preferRelativeResize="0"/>
          <p:nvPr/>
        </p:nvPicPr>
        <p:blipFill>
          <a:blip r:embed="rId2">
            <a:alphaModFix/>
          </a:blip>
          <a:stretch>
            <a:fillRect/>
          </a:stretch>
        </p:blipFill>
        <p:spPr>
          <a:xfrm>
            <a:off x="266702" y="4705220"/>
            <a:ext cx="971549" cy="186233"/>
          </a:xfrm>
          <a:prstGeom prst="rect">
            <a:avLst/>
          </a:prstGeom>
          <a:noFill/>
          <a:ln>
            <a:noFill/>
          </a:ln>
        </p:spPr>
      </p:pic>
      <p:sp>
        <p:nvSpPr>
          <p:cNvPr id="109" name="Google Shape;109;p14"/>
          <p:cNvSpPr txBox="1"/>
          <p:nvPr>
            <p:ph type="title"/>
          </p:nvPr>
        </p:nvSpPr>
        <p:spPr>
          <a:xfrm>
            <a:off x="167896" y="1057561"/>
            <a:ext cx="3615600" cy="16563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FF5F33"/>
              </a:buClr>
              <a:buSzPts val="6200"/>
              <a:buFont typeface="Arial"/>
              <a:buNone/>
              <a:defRPr sz="40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14"/>
          <p:cNvSpPr txBox="1"/>
          <p:nvPr>
            <p:ph idx="1" type="subTitle"/>
          </p:nvPr>
        </p:nvSpPr>
        <p:spPr>
          <a:xfrm>
            <a:off x="167909" y="2671665"/>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11" name="Google Shape;111;p14"/>
          <p:cNvSpPr/>
          <p:nvPr>
            <p:ph idx="2" type="pic"/>
          </p:nvPr>
        </p:nvSpPr>
        <p:spPr>
          <a:xfrm>
            <a:off x="249877" y="301351"/>
            <a:ext cx="267600" cy="267600"/>
          </a:xfrm>
          <a:prstGeom prst="ellipse">
            <a:avLst/>
          </a:prstGeom>
          <a:noFill/>
          <a:ln>
            <a:noFill/>
          </a:ln>
        </p:spPr>
      </p:sp>
      <p:sp>
        <p:nvSpPr>
          <p:cNvPr id="112" name="Google Shape;112;p14"/>
          <p:cNvSpPr/>
          <p:nvPr>
            <p:ph idx="3" type="pic"/>
          </p:nvPr>
        </p:nvSpPr>
        <p:spPr>
          <a:xfrm>
            <a:off x="446652" y="304001"/>
            <a:ext cx="267600" cy="267600"/>
          </a:xfrm>
          <a:prstGeom prst="ellipse">
            <a:avLst/>
          </a:prstGeom>
          <a:noFill/>
          <a:ln>
            <a:noFill/>
          </a:ln>
        </p:spPr>
      </p:sp>
      <p:sp>
        <p:nvSpPr>
          <p:cNvPr id="113" name="Google Shape;113;p14"/>
          <p:cNvSpPr/>
          <p:nvPr>
            <p:ph idx="4" type="pic"/>
          </p:nvPr>
        </p:nvSpPr>
        <p:spPr>
          <a:xfrm>
            <a:off x="641752" y="304001"/>
            <a:ext cx="267600" cy="267600"/>
          </a:xfrm>
          <a:prstGeom prst="ellipse">
            <a:avLst/>
          </a:prstGeom>
          <a:noFill/>
          <a:ln>
            <a:noFill/>
          </a:ln>
        </p:spPr>
      </p:sp>
      <p:sp>
        <p:nvSpPr>
          <p:cNvPr id="114" name="Google Shape;114;p14"/>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preencoded.png" id="115" name="Google Shape;115;p14"/>
          <p:cNvPicPr preferRelativeResize="0"/>
          <p:nvPr/>
        </p:nvPicPr>
        <p:blipFill rotWithShape="1">
          <a:blip r:embed="rId3">
            <a:alphaModFix/>
          </a:blip>
          <a:srcRect b="0" l="0" r="0" t="0"/>
          <a:stretch/>
        </p:blipFill>
        <p:spPr>
          <a:xfrm>
            <a:off x="7967663" y="4800600"/>
            <a:ext cx="1023938" cy="190500"/>
          </a:xfrm>
          <a:prstGeom prst="rect">
            <a:avLst/>
          </a:prstGeom>
          <a:noFill/>
          <a:ln>
            <a:noFill/>
          </a:ln>
        </p:spPr>
      </p:pic>
      <p:sp>
        <p:nvSpPr>
          <p:cNvPr id="116" name="Google Shape;116;p14"/>
          <p:cNvSpPr/>
          <p:nvPr>
            <p:ph idx="6" type="pic"/>
          </p:nvPr>
        </p:nvSpPr>
        <p:spPr>
          <a:xfrm>
            <a:off x="4567225" y="152550"/>
            <a:ext cx="4424400" cy="4838700"/>
          </a:xfrm>
          <a:prstGeom prst="roundRect">
            <a:avLst>
              <a:gd fmla="val 4528" name="adj"/>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CUSTOM_6_1">
    <p:bg>
      <p:bgPr>
        <a:solidFill>
          <a:schemeClr val="lt2"/>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2">
            <a:alphaModFix/>
          </a:blip>
          <a:stretch>
            <a:fillRect/>
          </a:stretch>
        </p:blipFill>
        <p:spPr>
          <a:xfrm>
            <a:off x="152400" y="1739900"/>
            <a:ext cx="8811471" cy="3028950"/>
          </a:xfrm>
          <a:prstGeom prst="rect">
            <a:avLst/>
          </a:prstGeom>
          <a:noFill/>
          <a:ln>
            <a:noFill/>
          </a:ln>
        </p:spPr>
      </p:pic>
      <p:sp>
        <p:nvSpPr>
          <p:cNvPr id="119" name="Google Shape;119;p15"/>
          <p:cNvSpPr txBox="1"/>
          <p:nvPr>
            <p:ph idx="1"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20" name="Google Shape;120;p15"/>
          <p:cNvSpPr txBox="1"/>
          <p:nvPr>
            <p:ph idx="2"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1" name="Google Shape;121;p15"/>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cxnSp>
        <p:nvCxnSpPr>
          <p:cNvPr id="122" name="Google Shape;122;p15"/>
          <p:cNvCxnSpPr>
            <a:stCxn id="123" idx="0"/>
          </p:cNvCxnSpPr>
          <p:nvPr/>
        </p:nvCxnSpPr>
        <p:spPr>
          <a:xfrm>
            <a:off x="379272" y="28011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4" name="Google Shape;124;p15"/>
          <p:cNvCxnSpPr/>
          <p:nvPr/>
        </p:nvCxnSpPr>
        <p:spPr>
          <a:xfrm>
            <a:off x="379272" y="3258177"/>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5" name="Google Shape;125;p15"/>
          <p:cNvCxnSpPr/>
          <p:nvPr/>
        </p:nvCxnSpPr>
        <p:spPr>
          <a:xfrm>
            <a:off x="379272" y="37040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26" name="Google Shape;126;p15"/>
          <p:cNvCxnSpPr/>
          <p:nvPr/>
        </p:nvCxnSpPr>
        <p:spPr>
          <a:xfrm>
            <a:off x="379272" y="4163464"/>
            <a:ext cx="8175900" cy="0"/>
          </a:xfrm>
          <a:prstGeom prst="straightConnector1">
            <a:avLst/>
          </a:prstGeom>
          <a:noFill/>
          <a:ln cap="flat" cmpd="sng" w="9525">
            <a:solidFill>
              <a:schemeClr val="dk2"/>
            </a:solidFill>
            <a:prstDash val="solid"/>
            <a:round/>
            <a:headEnd len="med" w="med" type="none"/>
            <a:tailEnd len="med" w="med" type="none"/>
          </a:ln>
        </p:spPr>
      </p:cxnSp>
      <p:sp>
        <p:nvSpPr>
          <p:cNvPr id="127" name="Google Shape;127;p15"/>
          <p:cNvSpPr txBox="1"/>
          <p:nvPr>
            <p:ph idx="3" type="subTitle"/>
          </p:nvPr>
        </p:nvSpPr>
        <p:spPr>
          <a:xfrm>
            <a:off x="4906625"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28" name="Google Shape;128;p15"/>
          <p:cNvSpPr txBox="1"/>
          <p:nvPr>
            <p:ph idx="4" type="subTitle"/>
          </p:nvPr>
        </p:nvSpPr>
        <p:spPr>
          <a:xfrm>
            <a:off x="4511226"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9" name="Google Shape;129;p15"/>
          <p:cNvSpPr txBox="1"/>
          <p:nvPr>
            <p:ph idx="5"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0" name="Google Shape;130;p15"/>
          <p:cNvSpPr txBox="1"/>
          <p:nvPr>
            <p:ph idx="6"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1" name="Google Shape;131;p15"/>
          <p:cNvSpPr txBox="1"/>
          <p:nvPr>
            <p:ph idx="7" type="subTitle"/>
          </p:nvPr>
        </p:nvSpPr>
        <p:spPr>
          <a:xfrm>
            <a:off x="4906625"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2" name="Google Shape;132;p15"/>
          <p:cNvSpPr txBox="1"/>
          <p:nvPr>
            <p:ph idx="8" type="subTitle"/>
          </p:nvPr>
        </p:nvSpPr>
        <p:spPr>
          <a:xfrm>
            <a:off x="4511226"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3" name="Google Shape;133;p15"/>
          <p:cNvSpPr txBox="1"/>
          <p:nvPr>
            <p:ph idx="9"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4" name="Google Shape;134;p15"/>
          <p:cNvSpPr txBox="1"/>
          <p:nvPr>
            <p:ph idx="13"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5" name="Google Shape;135;p15"/>
          <p:cNvSpPr txBox="1"/>
          <p:nvPr>
            <p:ph idx="14" type="subTitle"/>
          </p:nvPr>
        </p:nvSpPr>
        <p:spPr>
          <a:xfrm>
            <a:off x="4906625"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6" name="Google Shape;136;p15"/>
          <p:cNvSpPr txBox="1"/>
          <p:nvPr>
            <p:ph idx="15" type="subTitle"/>
          </p:nvPr>
        </p:nvSpPr>
        <p:spPr>
          <a:xfrm>
            <a:off x="4511226"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7" name="Google Shape;137;p15"/>
          <p:cNvSpPr txBox="1"/>
          <p:nvPr>
            <p:ph idx="16"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38" name="Google Shape;138;p15"/>
          <p:cNvSpPr txBox="1"/>
          <p:nvPr>
            <p:ph idx="17"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9" name="Google Shape;139;p15"/>
          <p:cNvSpPr txBox="1"/>
          <p:nvPr>
            <p:ph idx="18" type="subTitle"/>
          </p:nvPr>
        </p:nvSpPr>
        <p:spPr>
          <a:xfrm>
            <a:off x="4906625"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0" name="Google Shape;140;p15"/>
          <p:cNvSpPr txBox="1"/>
          <p:nvPr>
            <p:ph idx="19" type="subTitle"/>
          </p:nvPr>
        </p:nvSpPr>
        <p:spPr>
          <a:xfrm>
            <a:off x="4511226"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1" name="Google Shape;141;p15"/>
          <p:cNvSpPr txBox="1"/>
          <p:nvPr>
            <p:ph idx="20"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2" name="Google Shape;142;p15"/>
          <p:cNvSpPr txBox="1"/>
          <p:nvPr>
            <p:ph idx="21"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3" name="Google Shape;143;p15"/>
          <p:cNvSpPr txBox="1"/>
          <p:nvPr>
            <p:ph idx="22" type="subTitle"/>
          </p:nvPr>
        </p:nvSpPr>
        <p:spPr>
          <a:xfrm>
            <a:off x="4906625"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44" name="Google Shape;144;p15"/>
          <p:cNvSpPr txBox="1"/>
          <p:nvPr>
            <p:ph idx="23" type="subTitle"/>
          </p:nvPr>
        </p:nvSpPr>
        <p:spPr>
          <a:xfrm>
            <a:off x="4511226"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p:cSld name="CUSTOM_8">
    <p:bg>
      <p:bgPr>
        <a:solidFill>
          <a:schemeClr val="accent1"/>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a:blip r:embed="rId2">
            <a:alphaModFix/>
          </a:blip>
          <a:stretch>
            <a:fillRect/>
          </a:stretch>
        </p:blipFill>
        <p:spPr>
          <a:xfrm>
            <a:off x="159600" y="1739900"/>
            <a:ext cx="8811471" cy="3028950"/>
          </a:xfrm>
          <a:prstGeom prst="rect">
            <a:avLst/>
          </a:prstGeom>
          <a:noFill/>
          <a:ln>
            <a:noFill/>
          </a:ln>
        </p:spPr>
      </p:pic>
      <p:sp>
        <p:nvSpPr>
          <p:cNvPr id="147" name="Google Shape;147;p16"/>
          <p:cNvSpPr txBox="1"/>
          <p:nvPr>
            <p:ph idx="1" type="subTitle"/>
          </p:nvPr>
        </p:nvSpPr>
        <p:spPr>
          <a:xfrm>
            <a:off x="4838700" y="23440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48" name="Google Shape;148;p16"/>
          <p:cNvSpPr txBox="1"/>
          <p:nvPr>
            <p:ph idx="2" type="subTitle"/>
          </p:nvPr>
        </p:nvSpPr>
        <p:spPr>
          <a:xfrm>
            <a:off x="4838700" y="2801125"/>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49" name="Google Shape;149;p16"/>
          <p:cNvSpPr txBox="1"/>
          <p:nvPr>
            <p:ph idx="3" type="subTitle"/>
          </p:nvPr>
        </p:nvSpPr>
        <p:spPr>
          <a:xfrm>
            <a:off x="4838700" y="3258175"/>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0" name="Google Shape;150;p16"/>
          <p:cNvSpPr txBox="1"/>
          <p:nvPr>
            <p:ph idx="4" type="subTitle"/>
          </p:nvPr>
        </p:nvSpPr>
        <p:spPr>
          <a:xfrm>
            <a:off x="4838700" y="36975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1" name="Google Shape;151;p16"/>
          <p:cNvSpPr txBox="1"/>
          <p:nvPr>
            <p:ph idx="5" type="subTitle"/>
          </p:nvPr>
        </p:nvSpPr>
        <p:spPr>
          <a:xfrm>
            <a:off x="4838700" y="4163476"/>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52" name="Google Shape;152;p16"/>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16"/>
          <p:cNvSpPr txBox="1"/>
          <p:nvPr>
            <p:ph idx="6"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54" name="Google Shape;154;p16"/>
          <p:cNvSpPr txBox="1"/>
          <p:nvPr>
            <p:ph idx="7"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cxnSp>
        <p:nvCxnSpPr>
          <p:cNvPr id="155" name="Google Shape;155;p16"/>
          <p:cNvCxnSpPr/>
          <p:nvPr/>
        </p:nvCxnSpPr>
        <p:spPr>
          <a:xfrm>
            <a:off x="379272" y="28011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6" name="Google Shape;156;p16"/>
          <p:cNvCxnSpPr/>
          <p:nvPr/>
        </p:nvCxnSpPr>
        <p:spPr>
          <a:xfrm>
            <a:off x="379272" y="3258177"/>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7" name="Google Shape;157;p16"/>
          <p:cNvCxnSpPr/>
          <p:nvPr/>
        </p:nvCxnSpPr>
        <p:spPr>
          <a:xfrm>
            <a:off x="379272" y="3704014"/>
            <a:ext cx="8175900" cy="0"/>
          </a:xfrm>
          <a:prstGeom prst="straightConnector1">
            <a:avLst/>
          </a:prstGeom>
          <a:noFill/>
          <a:ln cap="flat" cmpd="sng" w="9525">
            <a:solidFill>
              <a:schemeClr val="dk2"/>
            </a:solidFill>
            <a:prstDash val="solid"/>
            <a:round/>
            <a:headEnd len="med" w="med" type="none"/>
            <a:tailEnd len="med" w="med" type="none"/>
          </a:ln>
        </p:spPr>
      </p:cxnSp>
      <p:cxnSp>
        <p:nvCxnSpPr>
          <p:cNvPr id="158" name="Google Shape;158;p16"/>
          <p:cNvCxnSpPr/>
          <p:nvPr/>
        </p:nvCxnSpPr>
        <p:spPr>
          <a:xfrm>
            <a:off x="379272" y="4163464"/>
            <a:ext cx="8175900" cy="0"/>
          </a:xfrm>
          <a:prstGeom prst="straightConnector1">
            <a:avLst/>
          </a:prstGeom>
          <a:noFill/>
          <a:ln cap="flat" cmpd="sng" w="9525">
            <a:solidFill>
              <a:schemeClr val="dk2"/>
            </a:solidFill>
            <a:prstDash val="solid"/>
            <a:round/>
            <a:headEnd len="med" w="med" type="none"/>
            <a:tailEnd len="med" w="med" type="none"/>
          </a:ln>
        </p:spPr>
      </p:cxnSp>
      <p:sp>
        <p:nvSpPr>
          <p:cNvPr id="159" name="Google Shape;159;p16"/>
          <p:cNvSpPr txBox="1"/>
          <p:nvPr>
            <p:ph idx="8"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0" name="Google Shape;160;p16"/>
          <p:cNvSpPr txBox="1"/>
          <p:nvPr>
            <p:ph idx="9"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1" name="Google Shape;161;p16"/>
          <p:cNvSpPr txBox="1"/>
          <p:nvPr>
            <p:ph idx="13"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2" name="Google Shape;162;p16"/>
          <p:cNvSpPr txBox="1"/>
          <p:nvPr>
            <p:ph idx="14"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3" name="Google Shape;163;p16"/>
          <p:cNvSpPr txBox="1"/>
          <p:nvPr>
            <p:ph idx="15"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4" name="Google Shape;164;p16"/>
          <p:cNvSpPr txBox="1"/>
          <p:nvPr>
            <p:ph idx="16"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5" name="Google Shape;165;p16"/>
          <p:cNvSpPr txBox="1"/>
          <p:nvPr>
            <p:ph idx="17"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66" name="Google Shape;166;p16"/>
          <p:cNvSpPr txBox="1"/>
          <p:nvPr>
            <p:ph idx="18"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1">
  <p:cSld name="CUSTOM_8_1">
    <p:bg>
      <p:bgPr>
        <a:solidFill>
          <a:srgbClr val="FFD6CC"/>
        </a:solidFill>
      </p:bgPr>
    </p:bg>
    <p:spTree>
      <p:nvGrpSpPr>
        <p:cNvPr id="167" name="Shape 167"/>
        <p:cNvGrpSpPr/>
        <p:nvPr/>
      </p:nvGrpSpPr>
      <p:grpSpPr>
        <a:xfrm>
          <a:off x="0" y="0"/>
          <a:ext cx="0" cy="0"/>
          <a:chOff x="0" y="0"/>
          <a:chExt cx="0" cy="0"/>
        </a:xfrm>
      </p:grpSpPr>
      <p:pic>
        <p:nvPicPr>
          <p:cNvPr id="168" name="Google Shape;168;p17"/>
          <p:cNvPicPr preferRelativeResize="0"/>
          <p:nvPr/>
        </p:nvPicPr>
        <p:blipFill>
          <a:blip r:embed="rId2">
            <a:alphaModFix/>
          </a:blip>
          <a:stretch>
            <a:fillRect/>
          </a:stretch>
        </p:blipFill>
        <p:spPr>
          <a:xfrm>
            <a:off x="166250" y="1746648"/>
            <a:ext cx="8811489" cy="3028949"/>
          </a:xfrm>
          <a:prstGeom prst="rect">
            <a:avLst/>
          </a:prstGeom>
          <a:noFill/>
          <a:ln>
            <a:noFill/>
          </a:ln>
        </p:spPr>
      </p:pic>
      <p:sp>
        <p:nvSpPr>
          <p:cNvPr id="169" name="Google Shape;169;p17"/>
          <p:cNvSpPr txBox="1"/>
          <p:nvPr>
            <p:ph idx="1" type="subTitle"/>
          </p:nvPr>
        </p:nvSpPr>
        <p:spPr>
          <a:xfrm>
            <a:off x="4838700" y="23440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0" name="Google Shape;170;p17"/>
          <p:cNvSpPr txBox="1"/>
          <p:nvPr>
            <p:ph idx="2" type="subTitle"/>
          </p:nvPr>
        </p:nvSpPr>
        <p:spPr>
          <a:xfrm>
            <a:off x="4838700" y="2801125"/>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1" name="Google Shape;171;p17"/>
          <p:cNvSpPr txBox="1"/>
          <p:nvPr>
            <p:ph idx="3" type="subTitle"/>
          </p:nvPr>
        </p:nvSpPr>
        <p:spPr>
          <a:xfrm>
            <a:off x="4838700" y="3258175"/>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2" name="Google Shape;172;p17"/>
          <p:cNvSpPr txBox="1"/>
          <p:nvPr>
            <p:ph idx="4" type="subTitle"/>
          </p:nvPr>
        </p:nvSpPr>
        <p:spPr>
          <a:xfrm>
            <a:off x="4838700" y="3697573"/>
            <a:ext cx="3972000" cy="4572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3" name="Google Shape;173;p17"/>
          <p:cNvSpPr txBox="1"/>
          <p:nvPr>
            <p:ph idx="5" type="subTitle"/>
          </p:nvPr>
        </p:nvSpPr>
        <p:spPr>
          <a:xfrm>
            <a:off x="4838700" y="4163476"/>
            <a:ext cx="3972000" cy="439500"/>
          </a:xfrm>
          <a:prstGeom prst="rect">
            <a:avLst/>
          </a:prstGeom>
        </p:spPr>
        <p:txBody>
          <a:bodyPr anchorCtr="0" anchor="ctr" bIns="91425" lIns="91425" spcFirstLastPara="1" rIns="91425" wrap="square" tIns="91425">
            <a:noAutofit/>
          </a:bodyPr>
          <a:lstStyle>
            <a:lvl1pPr indent="0" lvl="0" marL="0" marR="0" algn="l">
              <a:lnSpc>
                <a:spcPct val="100000"/>
              </a:lnSpc>
              <a:spcBef>
                <a:spcPts val="0"/>
              </a:spcBef>
              <a:spcAft>
                <a:spcPts val="0"/>
              </a:spcAft>
              <a:buNone/>
              <a:defRPr sz="10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4" name="Google Shape;174;p17"/>
          <p:cNvSpPr txBox="1"/>
          <p:nvPr>
            <p:ph type="title"/>
          </p:nvPr>
        </p:nvSpPr>
        <p:spPr>
          <a:xfrm>
            <a:off x="152400" y="218507"/>
            <a:ext cx="8369100" cy="1044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17"/>
          <p:cNvSpPr txBox="1"/>
          <p:nvPr>
            <p:ph idx="6" type="subTitle"/>
          </p:nvPr>
        </p:nvSpPr>
        <p:spPr>
          <a:xfrm>
            <a:off x="667134" y="23477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76" name="Google Shape;176;p17"/>
          <p:cNvSpPr txBox="1"/>
          <p:nvPr>
            <p:ph idx="7" type="subTitle"/>
          </p:nvPr>
        </p:nvSpPr>
        <p:spPr>
          <a:xfrm>
            <a:off x="271735" y="23477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cxnSp>
        <p:nvCxnSpPr>
          <p:cNvPr id="177" name="Google Shape;177;p17"/>
          <p:cNvCxnSpPr/>
          <p:nvPr/>
        </p:nvCxnSpPr>
        <p:spPr>
          <a:xfrm>
            <a:off x="379272" y="2801114"/>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78" name="Google Shape;178;p17"/>
          <p:cNvCxnSpPr/>
          <p:nvPr/>
        </p:nvCxnSpPr>
        <p:spPr>
          <a:xfrm>
            <a:off x="379272" y="3258177"/>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79" name="Google Shape;179;p17"/>
          <p:cNvCxnSpPr/>
          <p:nvPr/>
        </p:nvCxnSpPr>
        <p:spPr>
          <a:xfrm>
            <a:off x="379272" y="3704014"/>
            <a:ext cx="8175900" cy="0"/>
          </a:xfrm>
          <a:prstGeom prst="straightConnector1">
            <a:avLst/>
          </a:prstGeom>
          <a:noFill/>
          <a:ln cap="flat" cmpd="sng" w="9525">
            <a:solidFill>
              <a:schemeClr val="accent3"/>
            </a:solidFill>
            <a:prstDash val="solid"/>
            <a:round/>
            <a:headEnd len="med" w="med" type="none"/>
            <a:tailEnd len="med" w="med" type="none"/>
          </a:ln>
        </p:spPr>
      </p:cxnSp>
      <p:cxnSp>
        <p:nvCxnSpPr>
          <p:cNvPr id="180" name="Google Shape;180;p17"/>
          <p:cNvCxnSpPr/>
          <p:nvPr/>
        </p:nvCxnSpPr>
        <p:spPr>
          <a:xfrm>
            <a:off x="379272" y="4163464"/>
            <a:ext cx="8175900" cy="0"/>
          </a:xfrm>
          <a:prstGeom prst="straightConnector1">
            <a:avLst/>
          </a:prstGeom>
          <a:noFill/>
          <a:ln cap="flat" cmpd="sng" w="9525">
            <a:solidFill>
              <a:schemeClr val="accent3"/>
            </a:solidFill>
            <a:prstDash val="solid"/>
            <a:round/>
            <a:headEnd len="med" w="med" type="none"/>
            <a:tailEnd len="med" w="med" type="none"/>
          </a:ln>
        </p:spPr>
      </p:cxnSp>
      <p:sp>
        <p:nvSpPr>
          <p:cNvPr id="181" name="Google Shape;181;p17"/>
          <p:cNvSpPr txBox="1"/>
          <p:nvPr>
            <p:ph idx="8" type="subTitle"/>
          </p:nvPr>
        </p:nvSpPr>
        <p:spPr>
          <a:xfrm>
            <a:off x="667134" y="28049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2" name="Google Shape;182;p17"/>
          <p:cNvSpPr txBox="1"/>
          <p:nvPr>
            <p:ph idx="9" type="subTitle"/>
          </p:nvPr>
        </p:nvSpPr>
        <p:spPr>
          <a:xfrm>
            <a:off x="271735" y="28049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3" name="Google Shape;183;p17"/>
          <p:cNvSpPr txBox="1"/>
          <p:nvPr>
            <p:ph idx="13" type="subTitle"/>
          </p:nvPr>
        </p:nvSpPr>
        <p:spPr>
          <a:xfrm>
            <a:off x="667134" y="32621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4" name="Google Shape;184;p17"/>
          <p:cNvSpPr txBox="1"/>
          <p:nvPr>
            <p:ph idx="14" type="subTitle"/>
          </p:nvPr>
        </p:nvSpPr>
        <p:spPr>
          <a:xfrm>
            <a:off x="271735" y="32621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5" name="Google Shape;185;p17"/>
          <p:cNvSpPr txBox="1"/>
          <p:nvPr>
            <p:ph idx="15" type="subTitle"/>
          </p:nvPr>
        </p:nvSpPr>
        <p:spPr>
          <a:xfrm>
            <a:off x="667134" y="37193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6" name="Google Shape;186;p17"/>
          <p:cNvSpPr txBox="1"/>
          <p:nvPr>
            <p:ph idx="16" type="subTitle"/>
          </p:nvPr>
        </p:nvSpPr>
        <p:spPr>
          <a:xfrm>
            <a:off x="271735" y="37193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7" name="Google Shape;187;p17"/>
          <p:cNvSpPr txBox="1"/>
          <p:nvPr>
            <p:ph idx="17" type="subTitle"/>
          </p:nvPr>
        </p:nvSpPr>
        <p:spPr>
          <a:xfrm>
            <a:off x="667134" y="4176500"/>
            <a:ext cx="39720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spcBef>
                <a:spcPts val="0"/>
              </a:spcBef>
              <a:spcAft>
                <a:spcPts val="0"/>
              </a:spcAft>
              <a:buClr>
                <a:srgbClr val="000000"/>
              </a:buClr>
              <a:buSzPts val="1400"/>
              <a:buNone/>
              <a:defRPr>
                <a:solidFill>
                  <a:srgbClr val="000000"/>
                </a:solidFill>
              </a:defRPr>
            </a:lvl2pPr>
            <a:lvl3pPr lvl="2">
              <a:spcBef>
                <a:spcPts val="0"/>
              </a:spcBef>
              <a:spcAft>
                <a:spcPts val="0"/>
              </a:spcAft>
              <a:buClr>
                <a:srgbClr val="000000"/>
              </a:buClr>
              <a:buSzPts val="1400"/>
              <a:buNone/>
              <a:defRPr>
                <a:solidFill>
                  <a:srgbClr val="000000"/>
                </a:solidFill>
              </a:defRPr>
            </a:lvl3pPr>
            <a:lvl4pPr lvl="3">
              <a:spcBef>
                <a:spcPts val="0"/>
              </a:spcBef>
              <a:spcAft>
                <a:spcPts val="0"/>
              </a:spcAft>
              <a:buClr>
                <a:srgbClr val="000000"/>
              </a:buClr>
              <a:buSzPts val="1400"/>
              <a:buNone/>
              <a:defRPr>
                <a:solidFill>
                  <a:srgbClr val="000000"/>
                </a:solidFill>
              </a:defRPr>
            </a:lvl4pPr>
            <a:lvl5pPr lvl="4">
              <a:spcBef>
                <a:spcPts val="0"/>
              </a:spcBef>
              <a:spcAft>
                <a:spcPts val="0"/>
              </a:spcAft>
              <a:buClr>
                <a:srgbClr val="000000"/>
              </a:buClr>
              <a:buSzPts val="1400"/>
              <a:buNone/>
              <a:defRPr>
                <a:solidFill>
                  <a:srgbClr val="000000"/>
                </a:solidFill>
              </a:defRPr>
            </a:lvl5pPr>
            <a:lvl6pPr lvl="5">
              <a:spcBef>
                <a:spcPts val="0"/>
              </a:spcBef>
              <a:spcAft>
                <a:spcPts val="0"/>
              </a:spcAft>
              <a:buClr>
                <a:srgbClr val="000000"/>
              </a:buClr>
              <a:buSzPts val="1400"/>
              <a:buNone/>
              <a:defRPr>
                <a:solidFill>
                  <a:srgbClr val="000000"/>
                </a:solidFill>
              </a:defRPr>
            </a:lvl6pPr>
            <a:lvl7pPr lvl="6">
              <a:spcBef>
                <a:spcPts val="0"/>
              </a:spcBef>
              <a:spcAft>
                <a:spcPts val="0"/>
              </a:spcAft>
              <a:buClr>
                <a:srgbClr val="000000"/>
              </a:buClr>
              <a:buSzPts val="1400"/>
              <a:buNone/>
              <a:defRPr>
                <a:solidFill>
                  <a:srgbClr val="000000"/>
                </a:solidFill>
              </a:defRPr>
            </a:lvl7pPr>
            <a:lvl8pPr lvl="7">
              <a:spcBef>
                <a:spcPts val="0"/>
              </a:spcBef>
              <a:spcAft>
                <a:spcPts val="0"/>
              </a:spcAft>
              <a:buClr>
                <a:srgbClr val="000000"/>
              </a:buClr>
              <a:buSzPts val="1400"/>
              <a:buNone/>
              <a:defRPr>
                <a:solidFill>
                  <a:srgbClr val="000000"/>
                </a:solidFill>
              </a:defRPr>
            </a:lvl8pPr>
            <a:lvl9pPr lvl="8">
              <a:spcBef>
                <a:spcPts val="0"/>
              </a:spcBef>
              <a:spcAft>
                <a:spcPts val="0"/>
              </a:spcAft>
              <a:buClr>
                <a:srgbClr val="000000"/>
              </a:buClr>
              <a:buSzPts val="1400"/>
              <a:buNone/>
              <a:defRPr>
                <a:solidFill>
                  <a:srgbClr val="000000"/>
                </a:solidFill>
              </a:defRPr>
            </a:lvl9pPr>
          </a:lstStyle>
          <a:p/>
        </p:txBody>
      </p:sp>
      <p:sp>
        <p:nvSpPr>
          <p:cNvPr id="188" name="Google Shape;188;p17"/>
          <p:cNvSpPr txBox="1"/>
          <p:nvPr>
            <p:ph idx="18" type="subTitle"/>
          </p:nvPr>
        </p:nvSpPr>
        <p:spPr>
          <a:xfrm>
            <a:off x="271735" y="4176500"/>
            <a:ext cx="490800" cy="3669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1">
  <p:cSld name="CUSTOM_9">
    <p:bg>
      <p:bgPr>
        <a:solidFill>
          <a:schemeClr val="dk1"/>
        </a:solidFill>
      </p:bgPr>
    </p:bg>
    <p:spTree>
      <p:nvGrpSpPr>
        <p:cNvPr id="189" name="Shape 189"/>
        <p:cNvGrpSpPr/>
        <p:nvPr/>
      </p:nvGrpSpPr>
      <p:grpSpPr>
        <a:xfrm>
          <a:off x="0" y="0"/>
          <a:ext cx="0" cy="0"/>
          <a:chOff x="0" y="0"/>
          <a:chExt cx="0" cy="0"/>
        </a:xfrm>
      </p:grpSpPr>
      <p:sp>
        <p:nvSpPr>
          <p:cNvPr id="190" name="Google Shape;190;p18"/>
          <p:cNvSpPr txBox="1"/>
          <p:nvPr>
            <p:ph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91" name="Google Shape;191;p18"/>
          <p:cNvSpPr/>
          <p:nvPr>
            <p:ph idx="2" type="pic"/>
          </p:nvPr>
        </p:nvSpPr>
        <p:spPr>
          <a:xfrm>
            <a:off x="266700" y="4288971"/>
            <a:ext cx="582600" cy="582600"/>
          </a:xfrm>
          <a:prstGeom prst="ellipse">
            <a:avLst/>
          </a:prstGeom>
          <a:noFill/>
          <a:ln>
            <a:noFill/>
          </a:ln>
        </p:spPr>
      </p:sp>
      <p:sp>
        <p:nvSpPr>
          <p:cNvPr id="192" name="Google Shape;192;p18"/>
          <p:cNvSpPr/>
          <p:nvPr>
            <p:ph idx="3" type="pic"/>
          </p:nvPr>
        </p:nvSpPr>
        <p:spPr>
          <a:xfrm>
            <a:off x="695103" y="4294741"/>
            <a:ext cx="582600" cy="582600"/>
          </a:xfrm>
          <a:prstGeom prst="ellipse">
            <a:avLst/>
          </a:prstGeom>
          <a:noFill/>
          <a:ln>
            <a:noFill/>
          </a:ln>
        </p:spPr>
      </p:sp>
      <p:sp>
        <p:nvSpPr>
          <p:cNvPr id="193" name="Google Shape;193;p18"/>
          <p:cNvSpPr txBox="1"/>
          <p:nvPr>
            <p:ph idx="4" type="title"/>
          </p:nvPr>
        </p:nvSpPr>
        <p:spPr>
          <a:xfrm>
            <a:off x="202144" y="215575"/>
            <a:ext cx="56427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p:cSld name="CUSTOM_10">
    <p:bg>
      <p:bgPr>
        <a:solidFill>
          <a:schemeClr val="dk2"/>
        </a:solidFill>
      </p:bgPr>
    </p:bg>
    <p:spTree>
      <p:nvGrpSpPr>
        <p:cNvPr id="194" name="Shape 194"/>
        <p:cNvGrpSpPr/>
        <p:nvPr/>
      </p:nvGrpSpPr>
      <p:grpSpPr>
        <a:xfrm>
          <a:off x="0" y="0"/>
          <a:ext cx="0" cy="0"/>
          <a:chOff x="0" y="0"/>
          <a:chExt cx="0" cy="0"/>
        </a:xfrm>
      </p:grpSpPr>
      <p:sp>
        <p:nvSpPr>
          <p:cNvPr id="195" name="Google Shape;195;p19"/>
          <p:cNvSpPr/>
          <p:nvPr>
            <p:ph idx="2" type="pic"/>
          </p:nvPr>
        </p:nvSpPr>
        <p:spPr>
          <a:xfrm>
            <a:off x="266700" y="4288971"/>
            <a:ext cx="582600" cy="582600"/>
          </a:xfrm>
          <a:prstGeom prst="ellipse">
            <a:avLst/>
          </a:prstGeom>
          <a:noFill/>
          <a:ln>
            <a:noFill/>
          </a:ln>
        </p:spPr>
      </p:sp>
      <p:sp>
        <p:nvSpPr>
          <p:cNvPr id="196" name="Google Shape;196;p19"/>
          <p:cNvSpPr/>
          <p:nvPr>
            <p:ph idx="3" type="pic"/>
          </p:nvPr>
        </p:nvSpPr>
        <p:spPr>
          <a:xfrm>
            <a:off x="695103" y="4294741"/>
            <a:ext cx="582600" cy="582600"/>
          </a:xfrm>
          <a:prstGeom prst="ellipse">
            <a:avLst/>
          </a:prstGeom>
          <a:noFill/>
          <a:ln>
            <a:noFill/>
          </a:ln>
        </p:spPr>
      </p:sp>
      <p:sp>
        <p:nvSpPr>
          <p:cNvPr id="197" name="Google Shape;197;p19"/>
          <p:cNvSpPr txBox="1"/>
          <p:nvPr>
            <p:ph type="title"/>
          </p:nvPr>
        </p:nvSpPr>
        <p:spPr>
          <a:xfrm>
            <a:off x="202150" y="215575"/>
            <a:ext cx="58128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198" name="Google Shape;198;p19"/>
          <p:cNvSpPr txBox="1"/>
          <p:nvPr>
            <p:ph idx="4"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1">
  <p:cSld name="CUSTOM_10_1">
    <p:bg>
      <p:bgPr>
        <a:solidFill>
          <a:srgbClr val="FFAA31"/>
        </a:solidFill>
      </p:bgPr>
    </p:bg>
    <p:spTree>
      <p:nvGrpSpPr>
        <p:cNvPr id="199" name="Shape 199"/>
        <p:cNvGrpSpPr/>
        <p:nvPr/>
      </p:nvGrpSpPr>
      <p:grpSpPr>
        <a:xfrm>
          <a:off x="0" y="0"/>
          <a:ext cx="0" cy="0"/>
          <a:chOff x="0" y="0"/>
          <a:chExt cx="0" cy="0"/>
        </a:xfrm>
      </p:grpSpPr>
      <p:sp>
        <p:nvSpPr>
          <p:cNvPr id="200" name="Google Shape;200;p20"/>
          <p:cNvSpPr/>
          <p:nvPr>
            <p:ph idx="2" type="pic"/>
          </p:nvPr>
        </p:nvSpPr>
        <p:spPr>
          <a:xfrm>
            <a:off x="266700" y="4288971"/>
            <a:ext cx="582600" cy="582600"/>
          </a:xfrm>
          <a:prstGeom prst="ellipse">
            <a:avLst/>
          </a:prstGeom>
          <a:noFill/>
          <a:ln>
            <a:noFill/>
          </a:ln>
        </p:spPr>
      </p:sp>
      <p:sp>
        <p:nvSpPr>
          <p:cNvPr id="201" name="Google Shape;201;p20"/>
          <p:cNvSpPr/>
          <p:nvPr>
            <p:ph idx="3" type="pic"/>
          </p:nvPr>
        </p:nvSpPr>
        <p:spPr>
          <a:xfrm>
            <a:off x="695103" y="4294741"/>
            <a:ext cx="582600" cy="582600"/>
          </a:xfrm>
          <a:prstGeom prst="ellipse">
            <a:avLst/>
          </a:prstGeom>
          <a:noFill/>
          <a:ln>
            <a:noFill/>
          </a:ln>
        </p:spPr>
      </p:sp>
      <p:sp>
        <p:nvSpPr>
          <p:cNvPr id="202" name="Google Shape;202;p20"/>
          <p:cNvSpPr txBox="1"/>
          <p:nvPr>
            <p:ph type="title"/>
          </p:nvPr>
        </p:nvSpPr>
        <p:spPr>
          <a:xfrm>
            <a:off x="202150" y="215575"/>
            <a:ext cx="58128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203" name="Google Shape;203;p20"/>
          <p:cNvSpPr txBox="1"/>
          <p:nvPr>
            <p:ph idx="4" type="title"/>
          </p:nvPr>
        </p:nvSpPr>
        <p:spPr>
          <a:xfrm>
            <a:off x="4631700" y="2230050"/>
            <a:ext cx="4192200" cy="2342100"/>
          </a:xfrm>
          <a:prstGeom prst="rect">
            <a:avLst/>
          </a:prstGeom>
        </p:spPr>
        <p:txBody>
          <a:bodyPr anchorCtr="0" anchor="t" bIns="91425" lIns="91425" spcFirstLastPara="1" rIns="0" wrap="square" tIns="91425">
            <a:noAutofit/>
          </a:bodyPr>
          <a:lstStyle>
            <a:lvl1pPr indent="0" lvl="0" marL="0" marR="0" algn="r">
              <a:lnSpc>
                <a:spcPct val="85000"/>
              </a:lnSpc>
              <a:spcBef>
                <a:spcPts val="0"/>
              </a:spcBef>
              <a:spcAft>
                <a:spcPts val="0"/>
              </a:spcAft>
              <a:buClr>
                <a:srgbClr val="F5DCD6"/>
              </a:buClr>
              <a:buSzPts val="26300"/>
              <a:buFont typeface="Arial"/>
              <a:buNone/>
              <a:defRPr sz="240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Crimson">
  <p:cSld name="CUSTOM_2_2">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p:nvPr>
            <p:ph idx="2" type="pic"/>
          </p:nvPr>
        </p:nvSpPr>
        <p:spPr>
          <a:xfrm>
            <a:off x="249040" y="4655926"/>
            <a:ext cx="267600" cy="267600"/>
          </a:xfrm>
          <a:prstGeom prst="ellipse">
            <a:avLst/>
          </a:prstGeom>
          <a:noFill/>
          <a:ln>
            <a:noFill/>
          </a:ln>
        </p:spPr>
      </p:sp>
      <p:sp>
        <p:nvSpPr>
          <p:cNvPr id="20" name="Google Shape;20;p3"/>
          <p:cNvSpPr/>
          <p:nvPr>
            <p:ph idx="3" type="pic"/>
          </p:nvPr>
        </p:nvSpPr>
        <p:spPr>
          <a:xfrm>
            <a:off x="445815" y="4658576"/>
            <a:ext cx="267600" cy="267600"/>
          </a:xfrm>
          <a:prstGeom prst="ellipse">
            <a:avLst/>
          </a:prstGeom>
          <a:noFill/>
          <a:ln>
            <a:noFill/>
          </a:ln>
        </p:spPr>
      </p:sp>
      <p:sp>
        <p:nvSpPr>
          <p:cNvPr id="21" name="Google Shape;21;p3"/>
          <p:cNvSpPr/>
          <p:nvPr>
            <p:ph idx="4" type="pic"/>
          </p:nvPr>
        </p:nvSpPr>
        <p:spPr>
          <a:xfrm>
            <a:off x="640915" y="4658576"/>
            <a:ext cx="267600" cy="267600"/>
          </a:xfrm>
          <a:prstGeom prst="ellipse">
            <a:avLst/>
          </a:prstGeom>
          <a:noFill/>
          <a:ln>
            <a:noFill/>
          </a:ln>
        </p:spPr>
      </p:sp>
      <p:sp>
        <p:nvSpPr>
          <p:cNvPr id="22" name="Google Shape;22;p3"/>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3"/>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4" name="Google Shape;24;p3"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p:cSld name="CUSTOM_12">
    <p:bg>
      <p:bgPr>
        <a:solidFill>
          <a:srgbClr val="FFFFFF"/>
        </a:solidFill>
      </p:bgPr>
    </p:bg>
    <p:spTree>
      <p:nvGrpSpPr>
        <p:cNvPr id="204" name="Shape 204"/>
        <p:cNvGrpSpPr/>
        <p:nvPr/>
      </p:nvGrpSpPr>
      <p:grpSpPr>
        <a:xfrm>
          <a:off x="0" y="0"/>
          <a:ext cx="0" cy="0"/>
          <a:chOff x="0" y="0"/>
          <a:chExt cx="0" cy="0"/>
        </a:xfrm>
      </p:grpSpPr>
      <p:pic>
        <p:nvPicPr>
          <p:cNvPr id="205" name="Google Shape;205;p21" title="LAVENDER.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06" name="Google Shape;206;p21"/>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07" name="Google Shape;207;p21"/>
          <p:cNvSpPr/>
          <p:nvPr>
            <p:ph idx="2" type="pic"/>
          </p:nvPr>
        </p:nvSpPr>
        <p:spPr>
          <a:xfrm>
            <a:off x="7279522" y="2795800"/>
            <a:ext cx="1243200" cy="1243500"/>
          </a:xfrm>
          <a:prstGeom prst="ellipse">
            <a:avLst/>
          </a:prstGeom>
          <a:noFill/>
          <a:ln>
            <a:noFill/>
          </a:ln>
        </p:spPr>
      </p:sp>
      <p:sp>
        <p:nvSpPr>
          <p:cNvPr id="208" name="Google Shape;208;p21"/>
          <p:cNvSpPr/>
          <p:nvPr>
            <p:ph idx="3" type="pic"/>
          </p:nvPr>
        </p:nvSpPr>
        <p:spPr>
          <a:xfrm>
            <a:off x="4283950" y="2795800"/>
            <a:ext cx="1243200" cy="1243500"/>
          </a:xfrm>
          <a:prstGeom prst="ellipse">
            <a:avLst/>
          </a:prstGeom>
          <a:noFill/>
          <a:ln>
            <a:noFill/>
          </a:ln>
        </p:spPr>
      </p:sp>
      <p:sp>
        <p:nvSpPr>
          <p:cNvPr id="209" name="Google Shape;209;p21"/>
          <p:cNvSpPr/>
          <p:nvPr>
            <p:ph idx="4" type="pic"/>
          </p:nvPr>
        </p:nvSpPr>
        <p:spPr>
          <a:xfrm>
            <a:off x="5781738" y="2795800"/>
            <a:ext cx="1243200" cy="1243500"/>
          </a:xfrm>
          <a:prstGeom prst="ellipse">
            <a:avLst/>
          </a:prstGeom>
          <a:noFill/>
          <a:ln>
            <a:noFill/>
          </a:ln>
        </p:spPr>
      </p:sp>
      <p:sp>
        <p:nvSpPr>
          <p:cNvPr id="210" name="Google Shape;210;p21"/>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11" name="Google Shape;211;p21"/>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12" name="Google Shape;212;p21"/>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13" name="Google Shape;213;p21"/>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14" name="Google Shape;214;p21"/>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rtl="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15" name="Google Shape;215;p21"/>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rtl="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16" name="Google Shape;216;p21"/>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rtl="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217" name="Google Shape;217;p21"/>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rtl="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lavender">
  <p:cSld name="CUSTOM_12_1">
    <p:bg>
      <p:bgPr>
        <a:solidFill>
          <a:srgbClr val="FFFFFF"/>
        </a:solidFill>
      </p:bgPr>
    </p:bg>
    <p:spTree>
      <p:nvGrpSpPr>
        <p:cNvPr id="218" name="Shape 218"/>
        <p:cNvGrpSpPr/>
        <p:nvPr/>
      </p:nvGrpSpPr>
      <p:grpSpPr>
        <a:xfrm>
          <a:off x="0" y="0"/>
          <a:ext cx="0" cy="0"/>
          <a:chOff x="0" y="0"/>
          <a:chExt cx="0" cy="0"/>
        </a:xfrm>
      </p:grpSpPr>
      <p:pic>
        <p:nvPicPr>
          <p:cNvPr id="219" name="Google Shape;219;p22" title="light lavender.png"/>
          <p:cNvPicPr preferRelativeResize="0"/>
          <p:nvPr/>
        </p:nvPicPr>
        <p:blipFill rotWithShape="1">
          <a:blip r:embed="rId2">
            <a:alphaModFix/>
          </a:blip>
          <a:srcRect b="0" l="0" r="0" t="0"/>
          <a:stretch/>
        </p:blipFill>
        <p:spPr>
          <a:xfrm>
            <a:off x="3889975" y="240001"/>
            <a:ext cx="4995174" cy="4622000"/>
          </a:xfrm>
          <a:prstGeom prst="rect">
            <a:avLst/>
          </a:prstGeom>
          <a:noFill/>
          <a:ln>
            <a:noFill/>
          </a:ln>
        </p:spPr>
      </p:pic>
      <p:sp>
        <p:nvSpPr>
          <p:cNvPr id="220" name="Google Shape;220;p22"/>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21" name="Google Shape;221;p22"/>
          <p:cNvSpPr/>
          <p:nvPr>
            <p:ph idx="2" type="pic"/>
          </p:nvPr>
        </p:nvSpPr>
        <p:spPr>
          <a:xfrm>
            <a:off x="7279522" y="2795800"/>
            <a:ext cx="1243200" cy="1243500"/>
          </a:xfrm>
          <a:prstGeom prst="ellipse">
            <a:avLst/>
          </a:prstGeom>
          <a:noFill/>
          <a:ln>
            <a:noFill/>
          </a:ln>
        </p:spPr>
      </p:sp>
      <p:sp>
        <p:nvSpPr>
          <p:cNvPr id="222" name="Google Shape;222;p22"/>
          <p:cNvSpPr/>
          <p:nvPr>
            <p:ph idx="3" type="pic"/>
          </p:nvPr>
        </p:nvSpPr>
        <p:spPr>
          <a:xfrm>
            <a:off x="4283950" y="2795800"/>
            <a:ext cx="1243200" cy="1243500"/>
          </a:xfrm>
          <a:prstGeom prst="ellipse">
            <a:avLst/>
          </a:prstGeom>
          <a:noFill/>
          <a:ln>
            <a:noFill/>
          </a:ln>
        </p:spPr>
      </p:sp>
      <p:sp>
        <p:nvSpPr>
          <p:cNvPr id="223" name="Google Shape;223;p22"/>
          <p:cNvSpPr/>
          <p:nvPr>
            <p:ph idx="4" type="pic"/>
          </p:nvPr>
        </p:nvSpPr>
        <p:spPr>
          <a:xfrm>
            <a:off x="5781738" y="2795800"/>
            <a:ext cx="1243200" cy="1243500"/>
          </a:xfrm>
          <a:prstGeom prst="ellipse">
            <a:avLst/>
          </a:prstGeom>
          <a:noFill/>
          <a:ln>
            <a:noFill/>
          </a:ln>
        </p:spPr>
      </p:sp>
      <p:sp>
        <p:nvSpPr>
          <p:cNvPr id="224" name="Google Shape;224;p22"/>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25" name="Google Shape;225;p22"/>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26" name="Google Shape;226;p22"/>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7" name="Google Shape;227;p22"/>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28" name="Google Shape;228;p22"/>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29" name="Google Shape;229;p22"/>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22"/>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31" name="Google Shape;231;p22"/>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flame">
  <p:cSld name="CUSTOM_12_2">
    <p:bg>
      <p:bgPr>
        <a:solidFill>
          <a:srgbClr val="FFFFFF"/>
        </a:solidFill>
      </p:bgPr>
    </p:bg>
    <p:spTree>
      <p:nvGrpSpPr>
        <p:cNvPr id="232" name="Shape 232"/>
        <p:cNvGrpSpPr/>
        <p:nvPr/>
      </p:nvGrpSpPr>
      <p:grpSpPr>
        <a:xfrm>
          <a:off x="0" y="0"/>
          <a:ext cx="0" cy="0"/>
          <a:chOff x="0" y="0"/>
          <a:chExt cx="0" cy="0"/>
        </a:xfrm>
      </p:grpSpPr>
      <p:pic>
        <p:nvPicPr>
          <p:cNvPr id="233" name="Google Shape;233;p23" title="TERRACOTA.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34" name="Google Shape;234;p23"/>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35" name="Google Shape;235;p23"/>
          <p:cNvSpPr/>
          <p:nvPr>
            <p:ph idx="2" type="pic"/>
          </p:nvPr>
        </p:nvSpPr>
        <p:spPr>
          <a:xfrm>
            <a:off x="7279522" y="2795800"/>
            <a:ext cx="1243200" cy="1243500"/>
          </a:xfrm>
          <a:prstGeom prst="ellipse">
            <a:avLst/>
          </a:prstGeom>
          <a:noFill/>
          <a:ln>
            <a:noFill/>
          </a:ln>
        </p:spPr>
      </p:sp>
      <p:sp>
        <p:nvSpPr>
          <p:cNvPr id="236" name="Google Shape;236;p23"/>
          <p:cNvSpPr/>
          <p:nvPr>
            <p:ph idx="3" type="pic"/>
          </p:nvPr>
        </p:nvSpPr>
        <p:spPr>
          <a:xfrm>
            <a:off x="4283950" y="2795800"/>
            <a:ext cx="1243200" cy="1243500"/>
          </a:xfrm>
          <a:prstGeom prst="ellipse">
            <a:avLst/>
          </a:prstGeom>
          <a:noFill/>
          <a:ln>
            <a:noFill/>
          </a:ln>
        </p:spPr>
      </p:sp>
      <p:sp>
        <p:nvSpPr>
          <p:cNvPr id="237" name="Google Shape;237;p23"/>
          <p:cNvSpPr/>
          <p:nvPr>
            <p:ph idx="4" type="pic"/>
          </p:nvPr>
        </p:nvSpPr>
        <p:spPr>
          <a:xfrm>
            <a:off x="5781738" y="2795800"/>
            <a:ext cx="1243200" cy="1243500"/>
          </a:xfrm>
          <a:prstGeom prst="ellipse">
            <a:avLst/>
          </a:prstGeom>
          <a:noFill/>
          <a:ln>
            <a:noFill/>
          </a:ln>
        </p:spPr>
      </p:sp>
      <p:sp>
        <p:nvSpPr>
          <p:cNvPr id="238" name="Google Shape;238;p23"/>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39" name="Google Shape;239;p23"/>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0" name="Google Shape;240;p23"/>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41" name="Google Shape;241;p23"/>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42" name="Google Shape;242;p23"/>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3" name="Google Shape;243;p23"/>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23"/>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p:txBody>
      </p:sp>
      <p:sp>
        <p:nvSpPr>
          <p:cNvPr id="245" name="Google Shape;245;p23"/>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marigold">
  <p:cSld name="CUSTOM_12_2_1">
    <p:bg>
      <p:bgPr>
        <a:solidFill>
          <a:srgbClr val="FFFFFF"/>
        </a:solidFill>
      </p:bgPr>
    </p:bg>
    <p:spTree>
      <p:nvGrpSpPr>
        <p:cNvPr id="246" name="Shape 246"/>
        <p:cNvGrpSpPr/>
        <p:nvPr/>
      </p:nvGrpSpPr>
      <p:grpSpPr>
        <a:xfrm>
          <a:off x="0" y="0"/>
          <a:ext cx="0" cy="0"/>
          <a:chOff x="0" y="0"/>
          <a:chExt cx="0" cy="0"/>
        </a:xfrm>
      </p:grpSpPr>
      <p:pic>
        <p:nvPicPr>
          <p:cNvPr id="247" name="Google Shape;247;p24" title="YELLOW.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48" name="Google Shape;248;p24"/>
          <p:cNvSpPr txBox="1"/>
          <p:nvPr>
            <p:ph type="title"/>
          </p:nvPr>
        </p:nvSpPr>
        <p:spPr>
          <a:xfrm>
            <a:off x="166436" y="3175350"/>
            <a:ext cx="3615600" cy="16563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None/>
              <a:defRPr sz="48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249" name="Google Shape;249;p24"/>
          <p:cNvSpPr/>
          <p:nvPr>
            <p:ph idx="2" type="pic"/>
          </p:nvPr>
        </p:nvSpPr>
        <p:spPr>
          <a:xfrm>
            <a:off x="7279522" y="2795800"/>
            <a:ext cx="1243200" cy="1243500"/>
          </a:xfrm>
          <a:prstGeom prst="ellipse">
            <a:avLst/>
          </a:prstGeom>
          <a:noFill/>
          <a:ln>
            <a:noFill/>
          </a:ln>
        </p:spPr>
      </p:sp>
      <p:sp>
        <p:nvSpPr>
          <p:cNvPr id="250" name="Google Shape;250;p24"/>
          <p:cNvSpPr/>
          <p:nvPr>
            <p:ph idx="3" type="pic"/>
          </p:nvPr>
        </p:nvSpPr>
        <p:spPr>
          <a:xfrm>
            <a:off x="4283950" y="2795800"/>
            <a:ext cx="1243200" cy="1243500"/>
          </a:xfrm>
          <a:prstGeom prst="ellipse">
            <a:avLst/>
          </a:prstGeom>
          <a:noFill/>
          <a:ln>
            <a:noFill/>
          </a:ln>
        </p:spPr>
      </p:sp>
      <p:sp>
        <p:nvSpPr>
          <p:cNvPr id="251" name="Google Shape;251;p24"/>
          <p:cNvSpPr/>
          <p:nvPr>
            <p:ph idx="4" type="pic"/>
          </p:nvPr>
        </p:nvSpPr>
        <p:spPr>
          <a:xfrm>
            <a:off x="5781738" y="2795800"/>
            <a:ext cx="1243200" cy="1243500"/>
          </a:xfrm>
          <a:prstGeom prst="ellipse">
            <a:avLst/>
          </a:prstGeom>
          <a:noFill/>
          <a:ln>
            <a:noFill/>
          </a:ln>
        </p:spPr>
      </p:sp>
      <p:sp>
        <p:nvSpPr>
          <p:cNvPr id="252" name="Google Shape;252;p24"/>
          <p:cNvSpPr txBox="1"/>
          <p:nvPr>
            <p:ph idx="1" type="subTitle"/>
          </p:nvPr>
        </p:nvSpPr>
        <p:spPr>
          <a:xfrm>
            <a:off x="168225" y="4554900"/>
            <a:ext cx="3288300" cy="3654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53" name="Google Shape;253;p24"/>
          <p:cNvSpPr txBox="1"/>
          <p:nvPr>
            <p:ph idx="5" type="subTitle"/>
          </p:nvPr>
        </p:nvSpPr>
        <p:spPr>
          <a:xfrm>
            <a:off x="72795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4" name="Google Shape;254;p24"/>
          <p:cNvSpPr txBox="1"/>
          <p:nvPr>
            <p:ph idx="6" type="subTitle"/>
          </p:nvPr>
        </p:nvSpPr>
        <p:spPr>
          <a:xfrm>
            <a:off x="76194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55" name="Google Shape;255;p24"/>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56" name="Google Shape;256;p24"/>
          <p:cNvSpPr txBox="1"/>
          <p:nvPr>
            <p:ph idx="7" type="subTitle"/>
          </p:nvPr>
        </p:nvSpPr>
        <p:spPr>
          <a:xfrm>
            <a:off x="5781750"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7" name="Google Shape;257;p24"/>
          <p:cNvSpPr txBox="1"/>
          <p:nvPr>
            <p:ph idx="8" type="subTitle"/>
          </p:nvPr>
        </p:nvSpPr>
        <p:spPr>
          <a:xfrm>
            <a:off x="6121638"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58" name="Google Shape;258;p24"/>
          <p:cNvSpPr txBox="1"/>
          <p:nvPr>
            <p:ph idx="9" type="subTitle"/>
          </p:nvPr>
        </p:nvSpPr>
        <p:spPr>
          <a:xfrm>
            <a:off x="4283975" y="4305675"/>
            <a:ext cx="1243200" cy="551100"/>
          </a:xfrm>
          <a:prstGeom prst="rect">
            <a:avLst/>
          </a:prstGeom>
        </p:spPr>
        <p:txBody>
          <a:bodyPr anchorCtr="0" anchor="t" bIns="91425" lIns="91425" spcFirstLastPara="1" rIns="91425" wrap="square" tIns="91425">
            <a:noAutofit/>
          </a:bodyPr>
          <a:lstStyle>
            <a:lvl1pPr indent="0" lvl="0" mar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spcBef>
                <a:spcPts val="0"/>
              </a:spcBef>
              <a:spcAft>
                <a:spcPts val="0"/>
              </a:spcAft>
              <a:buClr>
                <a:srgbClr val="09282A"/>
              </a:buClr>
              <a:buSzPts val="1400"/>
              <a:buNone/>
              <a:defRPr>
                <a:solidFill>
                  <a:srgbClr val="09282A"/>
                </a:solidFill>
              </a:defRPr>
            </a:lvl2pPr>
            <a:lvl3pPr lvl="2" algn="ctr">
              <a:spcBef>
                <a:spcPts val="0"/>
              </a:spcBef>
              <a:spcAft>
                <a:spcPts val="0"/>
              </a:spcAft>
              <a:buClr>
                <a:srgbClr val="09282A"/>
              </a:buClr>
              <a:buSzPts val="1400"/>
              <a:buNone/>
              <a:defRPr>
                <a:solidFill>
                  <a:srgbClr val="09282A"/>
                </a:solidFill>
              </a:defRPr>
            </a:lvl3pPr>
            <a:lvl4pPr lvl="3" algn="ctr">
              <a:spcBef>
                <a:spcPts val="0"/>
              </a:spcBef>
              <a:spcAft>
                <a:spcPts val="0"/>
              </a:spcAft>
              <a:buClr>
                <a:srgbClr val="09282A"/>
              </a:buClr>
              <a:buSzPts val="1400"/>
              <a:buNone/>
              <a:defRPr>
                <a:solidFill>
                  <a:srgbClr val="09282A"/>
                </a:solidFill>
              </a:defRPr>
            </a:lvl4pPr>
            <a:lvl5pPr lvl="4" algn="ctr">
              <a:spcBef>
                <a:spcPts val="0"/>
              </a:spcBef>
              <a:spcAft>
                <a:spcPts val="0"/>
              </a:spcAft>
              <a:buClr>
                <a:srgbClr val="09282A"/>
              </a:buClr>
              <a:buSzPts val="1400"/>
              <a:buNone/>
              <a:defRPr>
                <a:solidFill>
                  <a:srgbClr val="09282A"/>
                </a:solidFill>
              </a:defRPr>
            </a:lvl5pPr>
            <a:lvl6pPr lvl="5" algn="ctr">
              <a:spcBef>
                <a:spcPts val="0"/>
              </a:spcBef>
              <a:spcAft>
                <a:spcPts val="0"/>
              </a:spcAft>
              <a:buClr>
                <a:srgbClr val="09282A"/>
              </a:buClr>
              <a:buSzPts val="1400"/>
              <a:buNone/>
              <a:defRPr>
                <a:solidFill>
                  <a:srgbClr val="09282A"/>
                </a:solidFill>
              </a:defRPr>
            </a:lvl6pPr>
            <a:lvl7pPr lvl="6" algn="ctr">
              <a:spcBef>
                <a:spcPts val="0"/>
              </a:spcBef>
              <a:spcAft>
                <a:spcPts val="0"/>
              </a:spcAft>
              <a:buClr>
                <a:srgbClr val="09282A"/>
              </a:buClr>
              <a:buSzPts val="1400"/>
              <a:buNone/>
              <a:defRPr>
                <a:solidFill>
                  <a:srgbClr val="09282A"/>
                </a:solidFill>
              </a:defRPr>
            </a:lvl7pPr>
            <a:lvl8pPr lvl="7" algn="ctr">
              <a:spcBef>
                <a:spcPts val="0"/>
              </a:spcBef>
              <a:spcAft>
                <a:spcPts val="0"/>
              </a:spcAft>
              <a:buClr>
                <a:srgbClr val="09282A"/>
              </a:buClr>
              <a:buSzPts val="1400"/>
              <a:buNone/>
              <a:defRPr>
                <a:solidFill>
                  <a:srgbClr val="09282A"/>
                </a:solidFill>
              </a:defRPr>
            </a:lvl8pPr>
            <a:lvl9pPr lvl="8" algn="ctr">
              <a:spcBef>
                <a:spcPts val="0"/>
              </a:spcBef>
              <a:spcAft>
                <a:spcPts val="0"/>
              </a:spcAft>
              <a:buClr>
                <a:srgbClr val="09282A"/>
              </a:buClr>
              <a:buSzPts val="1400"/>
              <a:buNone/>
              <a:defRPr>
                <a:solidFill>
                  <a:srgbClr val="09282A"/>
                </a:solidFill>
              </a:defRPr>
            </a:lvl9pPr>
          </a:lstStyle>
          <a:p/>
        </p:txBody>
      </p:sp>
      <p:sp>
        <p:nvSpPr>
          <p:cNvPr id="259" name="Google Shape;259;p24"/>
          <p:cNvSpPr txBox="1"/>
          <p:nvPr>
            <p:ph idx="13" type="subTitle"/>
          </p:nvPr>
        </p:nvSpPr>
        <p:spPr>
          <a:xfrm>
            <a:off x="4623863" y="4016300"/>
            <a:ext cx="563400" cy="266700"/>
          </a:xfrm>
          <a:prstGeom prst="rect">
            <a:avLst/>
          </a:prstGeom>
        </p:spPr>
        <p:txBody>
          <a:bodyPr anchorCtr="0" anchor="t" bIns="91425" lIns="91425" spcFirstLastPara="1" rIns="91425" wrap="square" tIns="91425">
            <a:noAutofit/>
          </a:bodyPr>
          <a:lstStyle>
            <a:lvl1pPr indent="0" lvl="0" mar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1">
  <p:cSld name="CUSTOM_13">
    <p:bg>
      <p:bgPr>
        <a:blipFill>
          <a:blip r:embed="rId2">
            <a:alphaModFix/>
          </a:blip>
          <a:stretch>
            <a:fillRect/>
          </a:stretch>
        </a:blipFill>
      </p:bgPr>
    </p:bg>
    <p:spTree>
      <p:nvGrpSpPr>
        <p:cNvPr id="260" name="Shape 260"/>
        <p:cNvGrpSpPr/>
        <p:nvPr/>
      </p:nvGrpSpPr>
      <p:grpSpPr>
        <a:xfrm>
          <a:off x="0" y="0"/>
          <a:ext cx="0" cy="0"/>
          <a:chOff x="0" y="0"/>
          <a:chExt cx="0" cy="0"/>
        </a:xfrm>
      </p:grpSpPr>
      <p:sp>
        <p:nvSpPr>
          <p:cNvPr id="261" name="Google Shape;261;p25"/>
          <p:cNvSpPr txBox="1"/>
          <p:nvPr>
            <p:ph idx="1" type="subTitle"/>
          </p:nvPr>
        </p:nvSpPr>
        <p:spPr>
          <a:xfrm>
            <a:off x="195058" y="328447"/>
            <a:ext cx="2996700" cy="4665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09282A"/>
              </a:buClr>
              <a:buSzPts val="1500"/>
              <a:buFont typeface="Arial"/>
              <a:buNone/>
              <a:defRPr sz="14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2" name="Google Shape;262;p25"/>
          <p:cNvSpPr txBox="1"/>
          <p:nvPr>
            <p:ph type="title"/>
          </p:nvPr>
        </p:nvSpPr>
        <p:spPr>
          <a:xfrm>
            <a:off x="175075" y="617370"/>
            <a:ext cx="3551100" cy="9594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09282A"/>
              </a:buClr>
              <a:buSzPts val="6200"/>
              <a:buFont typeface="Arial"/>
              <a:buNone/>
              <a:defRPr sz="3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263" name="Google Shape;263;p25"/>
          <p:cNvSpPr txBox="1"/>
          <p:nvPr>
            <p:ph idx="2" type="subTitle"/>
          </p:nvPr>
        </p:nvSpPr>
        <p:spPr>
          <a:xfrm>
            <a:off x="4210275"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4" name="Google Shape;264;p25"/>
          <p:cNvSpPr/>
          <p:nvPr>
            <p:ph idx="3" type="pic"/>
          </p:nvPr>
        </p:nvSpPr>
        <p:spPr>
          <a:xfrm>
            <a:off x="4210100" y="1289825"/>
            <a:ext cx="1114500" cy="1115100"/>
          </a:xfrm>
          <a:prstGeom prst="ellipse">
            <a:avLst/>
          </a:prstGeom>
          <a:noFill/>
          <a:ln>
            <a:noFill/>
          </a:ln>
        </p:spPr>
      </p:sp>
      <p:sp>
        <p:nvSpPr>
          <p:cNvPr id="265" name="Google Shape;265;p25"/>
          <p:cNvSpPr/>
          <p:nvPr>
            <p:ph idx="4" type="pic"/>
          </p:nvPr>
        </p:nvSpPr>
        <p:spPr>
          <a:xfrm>
            <a:off x="5401288" y="1297700"/>
            <a:ext cx="1114500" cy="1115100"/>
          </a:xfrm>
          <a:prstGeom prst="ellipse">
            <a:avLst/>
          </a:prstGeom>
          <a:noFill/>
          <a:ln>
            <a:noFill/>
          </a:ln>
        </p:spPr>
      </p:sp>
      <p:sp>
        <p:nvSpPr>
          <p:cNvPr id="266" name="Google Shape;266;p25"/>
          <p:cNvSpPr/>
          <p:nvPr>
            <p:ph idx="5" type="pic"/>
          </p:nvPr>
        </p:nvSpPr>
        <p:spPr>
          <a:xfrm>
            <a:off x="6597950" y="1297700"/>
            <a:ext cx="1114500" cy="1115100"/>
          </a:xfrm>
          <a:prstGeom prst="ellipse">
            <a:avLst/>
          </a:prstGeom>
          <a:noFill/>
          <a:ln>
            <a:noFill/>
          </a:ln>
        </p:spPr>
      </p:sp>
      <p:sp>
        <p:nvSpPr>
          <p:cNvPr id="267" name="Google Shape;267;p25"/>
          <p:cNvSpPr/>
          <p:nvPr>
            <p:ph idx="6" type="pic"/>
          </p:nvPr>
        </p:nvSpPr>
        <p:spPr>
          <a:xfrm>
            <a:off x="7794600" y="1289825"/>
            <a:ext cx="1114500" cy="1115100"/>
          </a:xfrm>
          <a:prstGeom prst="ellipse">
            <a:avLst/>
          </a:prstGeom>
          <a:noFill/>
          <a:ln>
            <a:noFill/>
          </a:ln>
        </p:spPr>
      </p:sp>
      <p:sp>
        <p:nvSpPr>
          <p:cNvPr id="268" name="Google Shape;268;p25"/>
          <p:cNvSpPr/>
          <p:nvPr>
            <p:ph idx="7" type="pic"/>
          </p:nvPr>
        </p:nvSpPr>
        <p:spPr>
          <a:xfrm>
            <a:off x="7788625" y="3290925"/>
            <a:ext cx="1114500" cy="1115100"/>
          </a:xfrm>
          <a:prstGeom prst="ellipse">
            <a:avLst/>
          </a:prstGeom>
          <a:noFill/>
          <a:ln>
            <a:noFill/>
          </a:ln>
        </p:spPr>
      </p:sp>
      <p:sp>
        <p:nvSpPr>
          <p:cNvPr id="269" name="Google Shape;269;p25"/>
          <p:cNvSpPr/>
          <p:nvPr>
            <p:ph idx="8" type="pic"/>
          </p:nvPr>
        </p:nvSpPr>
        <p:spPr>
          <a:xfrm>
            <a:off x="6595475" y="3290925"/>
            <a:ext cx="1114500" cy="1115100"/>
          </a:xfrm>
          <a:prstGeom prst="ellipse">
            <a:avLst/>
          </a:prstGeom>
          <a:noFill/>
          <a:ln>
            <a:noFill/>
          </a:ln>
        </p:spPr>
      </p:sp>
      <p:sp>
        <p:nvSpPr>
          <p:cNvPr id="270" name="Google Shape;270;p25"/>
          <p:cNvSpPr/>
          <p:nvPr>
            <p:ph idx="9" type="pic"/>
          </p:nvPr>
        </p:nvSpPr>
        <p:spPr>
          <a:xfrm>
            <a:off x="5402863" y="3290925"/>
            <a:ext cx="1114500" cy="1115100"/>
          </a:xfrm>
          <a:prstGeom prst="ellipse">
            <a:avLst/>
          </a:prstGeom>
          <a:noFill/>
          <a:ln>
            <a:noFill/>
          </a:ln>
        </p:spPr>
      </p:sp>
      <p:sp>
        <p:nvSpPr>
          <p:cNvPr id="271" name="Google Shape;271;p25"/>
          <p:cNvSpPr/>
          <p:nvPr>
            <p:ph idx="13" type="pic"/>
          </p:nvPr>
        </p:nvSpPr>
        <p:spPr>
          <a:xfrm>
            <a:off x="4217875" y="3290925"/>
            <a:ext cx="1114500" cy="1115100"/>
          </a:xfrm>
          <a:prstGeom prst="ellipse">
            <a:avLst/>
          </a:prstGeom>
          <a:noFill/>
          <a:ln>
            <a:noFill/>
          </a:ln>
        </p:spPr>
      </p:sp>
      <p:sp>
        <p:nvSpPr>
          <p:cNvPr id="272" name="Google Shape;272;p25"/>
          <p:cNvSpPr txBox="1"/>
          <p:nvPr>
            <p:ph idx="14" type="subTitle"/>
          </p:nvPr>
        </p:nvSpPr>
        <p:spPr>
          <a:xfrm>
            <a:off x="3821550" y="927500"/>
            <a:ext cx="3194400" cy="3702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3" name="Google Shape;273;p25"/>
          <p:cNvSpPr txBox="1"/>
          <p:nvPr>
            <p:ph idx="15" type="subTitle"/>
          </p:nvPr>
        </p:nvSpPr>
        <p:spPr>
          <a:xfrm>
            <a:off x="4217875"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4" name="Google Shape;274;p25"/>
          <p:cNvSpPr txBox="1"/>
          <p:nvPr>
            <p:ph idx="16" type="subTitle"/>
          </p:nvPr>
        </p:nvSpPr>
        <p:spPr>
          <a:xfrm>
            <a:off x="3821550" y="2933125"/>
            <a:ext cx="3194400" cy="3702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275" name="Google Shape;275;p25"/>
          <p:cNvPicPr preferRelativeResize="0"/>
          <p:nvPr/>
        </p:nvPicPr>
        <p:blipFill>
          <a:blip r:embed="rId3">
            <a:alphaModFix/>
          </a:blip>
          <a:stretch>
            <a:fillRect/>
          </a:stretch>
        </p:blipFill>
        <p:spPr>
          <a:xfrm>
            <a:off x="267894" y="113172"/>
            <a:ext cx="316975" cy="60050"/>
          </a:xfrm>
          <a:prstGeom prst="rect">
            <a:avLst/>
          </a:prstGeom>
          <a:noFill/>
          <a:ln>
            <a:noFill/>
          </a:ln>
        </p:spPr>
      </p:pic>
      <p:sp>
        <p:nvSpPr>
          <p:cNvPr id="276" name="Google Shape;276;p25"/>
          <p:cNvSpPr txBox="1"/>
          <p:nvPr>
            <p:ph idx="17" type="subTitle"/>
          </p:nvPr>
        </p:nvSpPr>
        <p:spPr>
          <a:xfrm>
            <a:off x="53975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7" name="Google Shape;277;p25"/>
          <p:cNvSpPr txBox="1"/>
          <p:nvPr>
            <p:ph idx="18" type="subTitle"/>
          </p:nvPr>
        </p:nvSpPr>
        <p:spPr>
          <a:xfrm>
            <a:off x="54051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8" name="Google Shape;278;p25"/>
          <p:cNvSpPr txBox="1"/>
          <p:nvPr>
            <p:ph idx="19" type="subTitle"/>
          </p:nvPr>
        </p:nvSpPr>
        <p:spPr>
          <a:xfrm>
            <a:off x="66144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79" name="Google Shape;279;p25"/>
          <p:cNvSpPr txBox="1"/>
          <p:nvPr>
            <p:ph idx="20" type="subTitle"/>
          </p:nvPr>
        </p:nvSpPr>
        <p:spPr>
          <a:xfrm>
            <a:off x="66220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0" name="Google Shape;280;p25"/>
          <p:cNvSpPr txBox="1"/>
          <p:nvPr>
            <p:ph idx="21" type="subTitle"/>
          </p:nvPr>
        </p:nvSpPr>
        <p:spPr>
          <a:xfrm>
            <a:off x="7838900" y="2616625"/>
            <a:ext cx="1114500" cy="316500"/>
          </a:xfrm>
          <a:prstGeom prst="rect">
            <a:avLst/>
          </a:prstGeom>
        </p:spPr>
        <p:txBody>
          <a:bodyPr anchorCtr="0" anchor="t" bIns="0" lIns="0" spcFirstLastPara="1" rIns="0" wrap="square" tIns="0">
            <a:noAutofit/>
          </a:bodyPr>
          <a:lstStyle>
            <a:lvl1pPr indent="0" lvl="0" mar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1" name="Google Shape;281;p25"/>
          <p:cNvSpPr txBox="1"/>
          <p:nvPr>
            <p:ph idx="22" type="subTitle"/>
          </p:nvPr>
        </p:nvSpPr>
        <p:spPr>
          <a:xfrm>
            <a:off x="7846500" y="2451425"/>
            <a:ext cx="1114500" cy="186900"/>
          </a:xfrm>
          <a:prstGeom prst="rect">
            <a:avLst/>
          </a:prstGeom>
        </p:spPr>
        <p:txBody>
          <a:bodyPr anchorCtr="0" anchor="t" bIns="0" lIns="0" spcFirstLastPara="1" rIns="0" wrap="square" tIns="0">
            <a:noAutofit/>
          </a:bodyPr>
          <a:lstStyle>
            <a:lvl1pPr indent="0" lvl="0" marL="0" marR="0" algn="ctr">
              <a:lnSpc>
                <a:spcPct val="100000"/>
              </a:lnSpc>
              <a:spcBef>
                <a:spcPts val="0"/>
              </a:spcBef>
              <a:spcAft>
                <a:spcPts val="0"/>
              </a:spcAft>
              <a:buNone/>
              <a:defRPr sz="9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2" name="Google Shape;282;p25"/>
          <p:cNvSpPr txBox="1"/>
          <p:nvPr>
            <p:ph idx="23" type="subTitle"/>
          </p:nvPr>
        </p:nvSpPr>
        <p:spPr>
          <a:xfrm>
            <a:off x="4210275"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3" name="Google Shape;283;p25"/>
          <p:cNvSpPr txBox="1"/>
          <p:nvPr>
            <p:ph idx="24" type="subTitle"/>
          </p:nvPr>
        </p:nvSpPr>
        <p:spPr>
          <a:xfrm>
            <a:off x="4217875"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4" name="Google Shape;284;p25"/>
          <p:cNvSpPr txBox="1"/>
          <p:nvPr>
            <p:ph idx="25" type="subTitle"/>
          </p:nvPr>
        </p:nvSpPr>
        <p:spPr>
          <a:xfrm>
            <a:off x="53975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5" name="Google Shape;285;p25"/>
          <p:cNvSpPr txBox="1"/>
          <p:nvPr>
            <p:ph idx="26" type="subTitle"/>
          </p:nvPr>
        </p:nvSpPr>
        <p:spPr>
          <a:xfrm>
            <a:off x="54051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6" name="Google Shape;286;p25"/>
          <p:cNvSpPr txBox="1"/>
          <p:nvPr>
            <p:ph idx="27" type="subTitle"/>
          </p:nvPr>
        </p:nvSpPr>
        <p:spPr>
          <a:xfrm>
            <a:off x="66144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7" name="Google Shape;287;p25"/>
          <p:cNvSpPr txBox="1"/>
          <p:nvPr>
            <p:ph idx="28" type="subTitle"/>
          </p:nvPr>
        </p:nvSpPr>
        <p:spPr>
          <a:xfrm>
            <a:off x="66220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8" name="Google Shape;288;p25"/>
          <p:cNvSpPr txBox="1"/>
          <p:nvPr>
            <p:ph idx="29" type="subTitle"/>
          </p:nvPr>
        </p:nvSpPr>
        <p:spPr>
          <a:xfrm>
            <a:off x="7838900" y="4612850"/>
            <a:ext cx="1114500" cy="316500"/>
          </a:xfrm>
          <a:prstGeom prst="rect">
            <a:avLst/>
          </a:prstGeom>
        </p:spPr>
        <p:txBody>
          <a:bodyPr anchorCtr="0" anchor="t" bIns="0" lIns="0" spcFirstLastPara="1" rIns="0" wrap="square" tIns="0">
            <a:noAutofit/>
          </a:bodyPr>
          <a:lstStyle>
            <a:lvl1pPr indent="0" lvl="0" marL="0" marR="0" rtl="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289" name="Google Shape;289;p25"/>
          <p:cNvSpPr txBox="1"/>
          <p:nvPr>
            <p:ph idx="30" type="subTitle"/>
          </p:nvPr>
        </p:nvSpPr>
        <p:spPr>
          <a:xfrm>
            <a:off x="7846500" y="4447650"/>
            <a:ext cx="1114500" cy="186900"/>
          </a:xfrm>
          <a:prstGeom prst="rect">
            <a:avLst/>
          </a:prstGeom>
        </p:spPr>
        <p:txBody>
          <a:bodyPr anchorCtr="0" anchor="t" bIns="0" lIns="0" spcFirstLastPara="1" rIns="0" wrap="square" tIns="0">
            <a:noAutofit/>
          </a:bodyPr>
          <a:lstStyle>
            <a:lvl1pPr indent="0" lvl="0" marL="0" marR="0" rtl="0" algn="ctr">
              <a:lnSpc>
                <a:spcPct val="100000"/>
              </a:lnSpc>
              <a:spcBef>
                <a:spcPts val="0"/>
              </a:spcBef>
              <a:spcAft>
                <a:spcPts val="0"/>
              </a:spcAft>
              <a:buNone/>
              <a:defRPr sz="9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Avatar Tool">
  <p:cSld name="CUSTOM_13_3">
    <p:bg>
      <p:bgPr>
        <a:blipFill>
          <a:blip r:embed="rId2">
            <a:alphaModFix/>
          </a:blip>
          <a:stretch>
            <a:fillRect/>
          </a:stretch>
        </a:blipFill>
      </p:bgPr>
    </p:bg>
    <p:spTree>
      <p:nvGrpSpPr>
        <p:cNvPr id="290" name="Shape 290"/>
        <p:cNvGrpSpPr/>
        <p:nvPr/>
      </p:nvGrpSpPr>
      <p:grpSpPr>
        <a:xfrm>
          <a:off x="0" y="0"/>
          <a:ext cx="0" cy="0"/>
          <a:chOff x="0" y="0"/>
          <a:chExt cx="0" cy="0"/>
        </a:xfrm>
      </p:grpSpPr>
      <p:sp>
        <p:nvSpPr>
          <p:cNvPr id="291" name="Google Shape;291;p26"/>
          <p:cNvSpPr txBox="1"/>
          <p:nvPr>
            <p:ph idx="1" type="subTitle"/>
          </p:nvPr>
        </p:nvSpPr>
        <p:spPr>
          <a:xfrm>
            <a:off x="195058" y="328447"/>
            <a:ext cx="2996700" cy="4665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None/>
              <a:defRPr sz="14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92" name="Google Shape;292;p26"/>
          <p:cNvSpPr txBox="1"/>
          <p:nvPr>
            <p:ph type="title"/>
          </p:nvPr>
        </p:nvSpPr>
        <p:spPr>
          <a:xfrm>
            <a:off x="175075" y="617375"/>
            <a:ext cx="4668000" cy="9594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None/>
              <a:defRPr sz="32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93" name="Google Shape;293;p26"/>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1">
  <p:cSld name="CUSTOM_15">
    <p:bg>
      <p:bgPr>
        <a:solidFill>
          <a:schemeClr val="dk1"/>
        </a:solidFill>
      </p:bgPr>
    </p:bg>
    <p:spTree>
      <p:nvGrpSpPr>
        <p:cNvPr id="294" name="Shape 294"/>
        <p:cNvGrpSpPr/>
        <p:nvPr/>
      </p:nvGrpSpPr>
      <p:grpSpPr>
        <a:xfrm>
          <a:off x="0" y="0"/>
          <a:ext cx="0" cy="0"/>
          <a:chOff x="0" y="0"/>
          <a:chExt cx="0" cy="0"/>
        </a:xfrm>
      </p:grpSpPr>
      <p:pic>
        <p:nvPicPr>
          <p:cNvPr id="295" name="Google Shape;295;p27"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296" name="Google Shape;296;p27"/>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7" name="Google Shape;297;p27"/>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298" name="Google Shape;298;p27"/>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orest">
  <p:cSld name="CUSTOM_15_1">
    <p:bg>
      <p:bgPr>
        <a:solidFill>
          <a:srgbClr val="09282A"/>
        </a:solidFill>
      </p:bgPr>
    </p:bg>
    <p:spTree>
      <p:nvGrpSpPr>
        <p:cNvPr id="299" name="Shape 299"/>
        <p:cNvGrpSpPr/>
        <p:nvPr/>
      </p:nvGrpSpPr>
      <p:grpSpPr>
        <a:xfrm>
          <a:off x="0" y="0"/>
          <a:ext cx="0" cy="0"/>
          <a:chOff x="0" y="0"/>
          <a:chExt cx="0" cy="0"/>
        </a:xfrm>
      </p:grpSpPr>
      <p:pic>
        <p:nvPicPr>
          <p:cNvPr id="300" name="Google Shape;300;p28"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01" name="Google Shape;301;p28"/>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02" name="Google Shape;302;p28"/>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03" name="Google Shape;303;p28"/>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15_1_1">
    <p:bg>
      <p:bgPr>
        <a:solidFill>
          <a:srgbClr val="FFFFFF"/>
        </a:solidFill>
      </p:bgPr>
    </p:bg>
    <p:spTree>
      <p:nvGrpSpPr>
        <p:cNvPr id="304" name="Shape 304"/>
        <p:cNvGrpSpPr/>
        <p:nvPr/>
      </p:nvGrpSpPr>
      <p:grpSpPr>
        <a:xfrm>
          <a:off x="0" y="0"/>
          <a:ext cx="0" cy="0"/>
          <a:chOff x="0" y="0"/>
          <a:chExt cx="0" cy="0"/>
        </a:xfrm>
      </p:grpSpPr>
      <p:pic>
        <p:nvPicPr>
          <p:cNvPr id="305" name="Google Shape;305;p29"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06" name="Google Shape;306;p29"/>
          <p:cNvSpPr txBox="1"/>
          <p:nvPr>
            <p:ph idx="1" type="subTitle"/>
          </p:nvPr>
        </p:nvSpPr>
        <p:spPr>
          <a:xfrm>
            <a:off x="334925" y="3857450"/>
            <a:ext cx="2439000" cy="78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None/>
              <a:defRPr sz="1200">
                <a:solidFill>
                  <a:schemeClr val="dk1"/>
                </a:solidFill>
                <a:latin typeface="Inter"/>
                <a:ea typeface="Inter"/>
                <a:cs typeface="Inter"/>
                <a:sym typeface="Inter"/>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07" name="Google Shape;307;p29"/>
          <p:cNvSpPr txBox="1"/>
          <p:nvPr>
            <p:ph idx="2" type="subTitle"/>
          </p:nvPr>
        </p:nvSpPr>
        <p:spPr>
          <a:xfrm>
            <a:off x="348475" y="826675"/>
            <a:ext cx="8058600" cy="3012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Clr>
                <a:srgbClr val="FFFFFF"/>
              </a:buClr>
              <a:buSzPts val="3600"/>
              <a:buFont typeface="Arial"/>
              <a:buNone/>
              <a:defRPr sz="360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08" name="Google Shape;308;p29"/>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rtl="0" algn="l">
              <a:lnSpc>
                <a:spcPct val="86763"/>
              </a:lnSpc>
              <a:spcBef>
                <a:spcPts val="0"/>
              </a:spcBef>
              <a:spcAft>
                <a:spcPts val="0"/>
              </a:spcAft>
              <a:buNone/>
            </a:pPr>
            <a:r>
              <a:rPr lang="en-US" sz="3600">
                <a:solidFill>
                  <a:schemeClr val="dk1"/>
                </a:solidFill>
                <a:latin typeface="Inter Tight Medium"/>
                <a:ea typeface="Inter Tight Medium"/>
                <a:cs typeface="Inter Tight Medium"/>
                <a:sym typeface="Inter Tight Medium"/>
              </a:rPr>
              <a:t>„</a:t>
            </a:r>
            <a:endParaRPr>
              <a:solidFill>
                <a:schemeClr val="dk1"/>
              </a:solidFill>
            </a:endParaRPr>
          </a:p>
        </p:txBody>
      </p:sp>
      <p:pic>
        <p:nvPicPr>
          <p:cNvPr id="309" name="Google Shape;309;p2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CUSTOM_16">
    <p:bg>
      <p:bgPr>
        <a:solidFill>
          <a:schemeClr val="dk1"/>
        </a:solidFill>
      </p:bgPr>
    </p:bg>
    <p:spTree>
      <p:nvGrpSpPr>
        <p:cNvPr id="310" name="Shape 310"/>
        <p:cNvGrpSpPr/>
        <p:nvPr/>
      </p:nvGrpSpPr>
      <p:grpSpPr>
        <a:xfrm>
          <a:off x="0" y="0"/>
          <a:ext cx="0" cy="0"/>
          <a:chOff x="0" y="0"/>
          <a:chExt cx="0" cy="0"/>
        </a:xfrm>
      </p:grpSpPr>
      <p:pic>
        <p:nvPicPr>
          <p:cNvPr id="311" name="Google Shape;311;p30"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12" name="Google Shape;312;p30"/>
          <p:cNvSpPr txBox="1"/>
          <p:nvPr>
            <p:ph idx="1" type="subTitle"/>
          </p:nvPr>
        </p:nvSpPr>
        <p:spPr>
          <a:xfrm>
            <a:off x="760950" y="1465825"/>
            <a:ext cx="7047300" cy="2397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None/>
              <a:defRPr sz="27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13" name="Google Shape;313;p30"/>
          <p:cNvSpPr/>
          <p:nvPr>
            <p:ph idx="2" type="pic"/>
          </p:nvPr>
        </p:nvSpPr>
        <p:spPr>
          <a:xfrm>
            <a:off x="803150" y="727400"/>
            <a:ext cx="663900" cy="664200"/>
          </a:xfrm>
          <a:prstGeom prst="ellipse">
            <a:avLst/>
          </a:prstGeom>
          <a:noFill/>
          <a:ln>
            <a:noFill/>
          </a:ln>
        </p:spPr>
      </p:sp>
      <p:sp>
        <p:nvSpPr>
          <p:cNvPr id="314" name="Google Shape;314;p30"/>
          <p:cNvSpPr txBox="1"/>
          <p:nvPr>
            <p:ph idx="3" type="subTitle"/>
          </p:nvPr>
        </p:nvSpPr>
        <p:spPr>
          <a:xfrm>
            <a:off x="769525" y="3850225"/>
            <a:ext cx="6039900" cy="557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Clr>
                <a:srgbClr val="000000"/>
              </a:buClr>
              <a:buSzPts val="900"/>
              <a:buFont typeface="Arial"/>
              <a:buNone/>
              <a:defRPr sz="900">
                <a:solidFill>
                  <a:schemeClr val="lt1"/>
                </a:solidFill>
                <a:latin typeface="Inter"/>
                <a:ea typeface="Inter"/>
                <a:cs typeface="Inter"/>
                <a:sym typeface="Inter"/>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315" name="Google Shape;315;p30"/>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rtl="0" algn="l">
              <a:lnSpc>
                <a:spcPct val="89722"/>
              </a:lnSpc>
              <a:spcBef>
                <a:spcPts val="0"/>
              </a:spcBef>
              <a:spcAft>
                <a:spcPts val="0"/>
              </a:spcAft>
              <a:buNone/>
            </a:pPr>
            <a:r>
              <a:rPr lang="en-US" sz="2700">
                <a:solidFill>
                  <a:schemeClr val="lt1"/>
                </a:solidFill>
                <a:latin typeface="Inter Tight Medium"/>
                <a:ea typeface="Inter Tight Medium"/>
                <a:cs typeface="Inter Tight Medium"/>
                <a:sym typeface="Inter Tight Medium"/>
              </a:rPr>
              <a:t>„</a:t>
            </a:r>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Autumn">
  <p:cSld name="CUSTOM_2_3">
    <p:bg>
      <p:bgPr>
        <a:blipFill>
          <a:blip r:embed="rId2">
            <a:alphaModFix/>
          </a:blip>
          <a:stretch>
            <a:fillRect/>
          </a:stretch>
        </a:blipFill>
      </p:bgPr>
    </p:bg>
    <p:spTree>
      <p:nvGrpSpPr>
        <p:cNvPr id="25" name="Shape 25"/>
        <p:cNvGrpSpPr/>
        <p:nvPr/>
      </p:nvGrpSpPr>
      <p:grpSpPr>
        <a:xfrm>
          <a:off x="0" y="0"/>
          <a:ext cx="0" cy="0"/>
          <a:chOff x="0" y="0"/>
          <a:chExt cx="0" cy="0"/>
        </a:xfrm>
      </p:grpSpPr>
      <p:pic>
        <p:nvPicPr>
          <p:cNvPr id="26" name="Google Shape;26;p4" title="Vector.png"/>
          <p:cNvPicPr preferRelativeResize="0"/>
          <p:nvPr/>
        </p:nvPicPr>
        <p:blipFill>
          <a:blip r:embed="rId3">
            <a:alphaModFix/>
          </a:blip>
          <a:stretch>
            <a:fillRect/>
          </a:stretch>
        </p:blipFill>
        <p:spPr>
          <a:xfrm>
            <a:off x="7905379" y="4682618"/>
            <a:ext cx="972701" cy="185950"/>
          </a:xfrm>
          <a:prstGeom prst="rect">
            <a:avLst/>
          </a:prstGeom>
          <a:noFill/>
          <a:ln>
            <a:noFill/>
          </a:ln>
        </p:spPr>
      </p:pic>
      <p:sp>
        <p:nvSpPr>
          <p:cNvPr id="27" name="Google Shape;27;p4"/>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28" name="Google Shape;28;p4"/>
          <p:cNvSpPr/>
          <p:nvPr>
            <p:ph idx="2" type="pic"/>
          </p:nvPr>
        </p:nvSpPr>
        <p:spPr>
          <a:xfrm>
            <a:off x="249040" y="4655926"/>
            <a:ext cx="267600" cy="267600"/>
          </a:xfrm>
          <a:prstGeom prst="ellipse">
            <a:avLst/>
          </a:prstGeom>
          <a:noFill/>
          <a:ln>
            <a:noFill/>
          </a:ln>
        </p:spPr>
      </p:sp>
      <p:sp>
        <p:nvSpPr>
          <p:cNvPr id="29" name="Google Shape;29;p4"/>
          <p:cNvSpPr/>
          <p:nvPr>
            <p:ph idx="3" type="pic"/>
          </p:nvPr>
        </p:nvSpPr>
        <p:spPr>
          <a:xfrm>
            <a:off x="445815" y="4658576"/>
            <a:ext cx="267600" cy="267600"/>
          </a:xfrm>
          <a:prstGeom prst="ellipse">
            <a:avLst/>
          </a:prstGeom>
          <a:noFill/>
          <a:ln>
            <a:noFill/>
          </a:ln>
        </p:spPr>
      </p:sp>
      <p:sp>
        <p:nvSpPr>
          <p:cNvPr id="30" name="Google Shape;30;p4"/>
          <p:cNvSpPr/>
          <p:nvPr>
            <p:ph idx="4" type="pic"/>
          </p:nvPr>
        </p:nvSpPr>
        <p:spPr>
          <a:xfrm>
            <a:off x="640915" y="4658576"/>
            <a:ext cx="267600" cy="267600"/>
          </a:xfrm>
          <a:prstGeom prst="ellipse">
            <a:avLst/>
          </a:prstGeom>
          <a:noFill/>
          <a:ln>
            <a:noFill/>
          </a:ln>
        </p:spPr>
      </p:sp>
      <p:sp>
        <p:nvSpPr>
          <p:cNvPr id="31" name="Google Shape;31;p4"/>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32" name="Google Shape;32;p4"/>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ight">
  <p:cSld name="CUSTOM_16_1">
    <p:bg>
      <p:bgPr>
        <a:solidFill>
          <a:srgbClr val="FFFFFF"/>
        </a:solidFill>
      </p:bgPr>
    </p:bg>
    <p:spTree>
      <p:nvGrpSpPr>
        <p:cNvPr id="316" name="Shape 316"/>
        <p:cNvGrpSpPr/>
        <p:nvPr/>
      </p:nvGrpSpPr>
      <p:grpSpPr>
        <a:xfrm>
          <a:off x="0" y="0"/>
          <a:ext cx="0" cy="0"/>
          <a:chOff x="0" y="0"/>
          <a:chExt cx="0" cy="0"/>
        </a:xfrm>
      </p:grpSpPr>
      <p:pic>
        <p:nvPicPr>
          <p:cNvPr id="317" name="Google Shape;317;p31"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318" name="Google Shape;318;p31"/>
          <p:cNvSpPr txBox="1"/>
          <p:nvPr>
            <p:ph idx="1" type="subTitle"/>
          </p:nvPr>
        </p:nvSpPr>
        <p:spPr>
          <a:xfrm>
            <a:off x="760950" y="1465825"/>
            <a:ext cx="7047300" cy="2397900"/>
          </a:xfrm>
          <a:prstGeom prst="rect">
            <a:avLst/>
          </a:prstGeom>
        </p:spPr>
        <p:txBody>
          <a:bodyPr anchorCtr="0" anchor="t" bIns="0" lIns="91425" spcFirstLastPara="1" rIns="0" wrap="square" tIns="91425">
            <a:noAutofit/>
          </a:bodyPr>
          <a:lstStyle>
            <a:lvl1pPr indent="0" lvl="0" marL="0" marR="0" algn="l">
              <a:lnSpc>
                <a:spcPct val="85000"/>
              </a:lnSpc>
              <a:spcBef>
                <a:spcPts val="0"/>
              </a:spcBef>
              <a:spcAft>
                <a:spcPts val="0"/>
              </a:spcAft>
              <a:buNone/>
              <a:defRPr sz="27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19" name="Google Shape;319;p31"/>
          <p:cNvSpPr/>
          <p:nvPr>
            <p:ph idx="2" type="pic"/>
          </p:nvPr>
        </p:nvSpPr>
        <p:spPr>
          <a:xfrm>
            <a:off x="803150" y="727400"/>
            <a:ext cx="663900" cy="664200"/>
          </a:xfrm>
          <a:prstGeom prst="ellipse">
            <a:avLst/>
          </a:prstGeom>
          <a:noFill/>
          <a:ln>
            <a:noFill/>
          </a:ln>
        </p:spPr>
      </p:sp>
      <p:sp>
        <p:nvSpPr>
          <p:cNvPr id="320" name="Google Shape;320;p31"/>
          <p:cNvSpPr txBox="1"/>
          <p:nvPr>
            <p:ph idx="3" type="subTitle"/>
          </p:nvPr>
        </p:nvSpPr>
        <p:spPr>
          <a:xfrm>
            <a:off x="769525" y="3850225"/>
            <a:ext cx="6039900" cy="557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Clr>
                <a:srgbClr val="000000"/>
              </a:buClr>
              <a:buSzPts val="900"/>
              <a:buFont typeface="Arial"/>
              <a:buNone/>
              <a:defRPr sz="900">
                <a:solidFill>
                  <a:schemeClr val="dk1"/>
                </a:solidFill>
                <a:latin typeface="Inter"/>
                <a:ea typeface="Inter"/>
                <a:cs typeface="Inter"/>
                <a:sym typeface="Inter"/>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1" name="Google Shape;321;p31"/>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rtl="0" algn="l">
              <a:lnSpc>
                <a:spcPct val="89722"/>
              </a:lnSpc>
              <a:spcBef>
                <a:spcPts val="0"/>
              </a:spcBef>
              <a:spcAft>
                <a:spcPts val="0"/>
              </a:spcAft>
              <a:buNone/>
            </a:pPr>
            <a:r>
              <a:rPr lang="en-US" sz="2700">
                <a:solidFill>
                  <a:schemeClr val="dk1"/>
                </a:solidFill>
                <a:latin typeface="Inter Tight Medium"/>
                <a:ea typeface="Inter Tight Medium"/>
                <a:cs typeface="Inter Tight Medium"/>
                <a:sym typeface="Inter Tight Medium"/>
              </a:rPr>
              <a:t>„</a:t>
            </a:r>
            <a:endParaRPr>
              <a:solidFill>
                <a:schemeClr val="dk1"/>
              </a:solidFill>
            </a:endParaRPr>
          </a:p>
        </p:txBody>
      </p:sp>
      <p:pic>
        <p:nvPicPr>
          <p:cNvPr id="322" name="Google Shape;322;p31"/>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p:cSld name="CUSTOM_17">
    <p:bg>
      <p:bgPr>
        <a:solidFill>
          <a:srgbClr val="FFFFFF"/>
        </a:solidFill>
      </p:bgPr>
    </p:bg>
    <p:spTree>
      <p:nvGrpSpPr>
        <p:cNvPr id="323" name="Shape 323"/>
        <p:cNvGrpSpPr/>
        <p:nvPr/>
      </p:nvGrpSpPr>
      <p:grpSpPr>
        <a:xfrm>
          <a:off x="0" y="0"/>
          <a:ext cx="0" cy="0"/>
          <a:chOff x="0" y="0"/>
          <a:chExt cx="0" cy="0"/>
        </a:xfrm>
      </p:grpSpPr>
      <p:sp>
        <p:nvSpPr>
          <p:cNvPr id="324" name="Google Shape;324;p32"/>
          <p:cNvSpPr/>
          <p:nvPr/>
        </p:nvSpPr>
        <p:spPr>
          <a:xfrm>
            <a:off x="3302700" y="387450"/>
            <a:ext cx="5574300" cy="1350000"/>
          </a:xfrm>
          <a:prstGeom prst="roundRect">
            <a:avLst>
              <a:gd fmla="val 8206"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5" name="Google Shape;325;p32"/>
          <p:cNvSpPr txBox="1"/>
          <p:nvPr>
            <p:ph idx="1" type="subTitle"/>
          </p:nvPr>
        </p:nvSpPr>
        <p:spPr>
          <a:xfrm>
            <a:off x="3471377" y="722825"/>
            <a:ext cx="3965400" cy="950700"/>
          </a:xfrm>
          <a:prstGeom prst="rect">
            <a:avLst/>
          </a:prstGeom>
        </p:spPr>
        <p:txBody>
          <a:bodyPr anchorCtr="0" anchor="b" bIns="91425" lIns="91425" spcFirstLastPara="1" rIns="91425" wrap="square" tIns="91425">
            <a:noAutofit/>
          </a:bodyPr>
          <a:lstStyle>
            <a:lvl1pPr indent="0" lvl="0" marL="0" marR="0" algn="l">
              <a:lnSpc>
                <a:spcPct val="97142"/>
              </a:lnSpc>
              <a:spcBef>
                <a:spcPts val="0"/>
              </a:spcBef>
              <a:spcAft>
                <a:spcPts val="0"/>
              </a:spcAft>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6" name="Google Shape;326;p32"/>
          <p:cNvSpPr/>
          <p:nvPr/>
        </p:nvSpPr>
        <p:spPr>
          <a:xfrm>
            <a:off x="3302700" y="1805697"/>
            <a:ext cx="5574300" cy="3076500"/>
          </a:xfrm>
          <a:prstGeom prst="roundRect">
            <a:avLst>
              <a:gd fmla="val 389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7" name="Google Shape;327;p32"/>
          <p:cNvSpPr txBox="1"/>
          <p:nvPr>
            <p:ph idx="2" type="subTitle"/>
          </p:nvPr>
        </p:nvSpPr>
        <p:spPr>
          <a:xfrm>
            <a:off x="3432775" y="3860400"/>
            <a:ext cx="5068200" cy="386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None/>
              <a:defRPr sz="900">
                <a:solidFill>
                  <a:schemeClr val="dk1"/>
                </a:solidFill>
                <a:latin typeface="Inter SemiBold"/>
                <a:ea typeface="Inter SemiBold"/>
                <a:cs typeface="Inter SemiBold"/>
                <a:sym typeface="Inter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28" name="Google Shape;328;p32"/>
          <p:cNvSpPr/>
          <p:nvPr>
            <p:ph idx="3" type="pic"/>
          </p:nvPr>
        </p:nvSpPr>
        <p:spPr>
          <a:xfrm>
            <a:off x="267700" y="407450"/>
            <a:ext cx="2952000" cy="4475100"/>
          </a:xfrm>
          <a:prstGeom prst="roundRect">
            <a:avLst>
              <a:gd fmla="val 5672" name="adj"/>
            </a:avLst>
          </a:prstGeom>
          <a:noFill/>
          <a:ln>
            <a:noFill/>
          </a:ln>
        </p:spPr>
      </p:sp>
      <p:sp>
        <p:nvSpPr>
          <p:cNvPr id="329" name="Google Shape;329;p32"/>
          <p:cNvSpPr txBox="1"/>
          <p:nvPr>
            <p:ph idx="4" type="subTitle"/>
          </p:nvPr>
        </p:nvSpPr>
        <p:spPr>
          <a:xfrm>
            <a:off x="3431425" y="1892375"/>
            <a:ext cx="5068200" cy="1850400"/>
          </a:xfrm>
          <a:prstGeom prst="rect">
            <a:avLst/>
          </a:prstGeom>
        </p:spPr>
        <p:txBody>
          <a:bodyPr anchorCtr="0" anchor="t" bIns="0" lIns="91425" spcFirstLastPara="1" rIns="0" wrap="square" tIns="91425">
            <a:noAutofit/>
          </a:bodyPr>
          <a:lstStyle>
            <a:lvl1pPr indent="0" lvl="0" marL="0" marR="0" algn="l">
              <a:lnSpc>
                <a:spcPct val="90000"/>
              </a:lnSpc>
              <a:spcBef>
                <a:spcPts val="0"/>
              </a:spcBef>
              <a:spcAft>
                <a:spcPts val="0"/>
              </a:spcAft>
              <a:buNone/>
              <a:defRPr sz="2200">
                <a:solidFill>
                  <a:schemeClr val="dk1"/>
                </a:solidFill>
                <a:latin typeface="Inter Tight Medium"/>
                <a:ea typeface="Inter Tight Medium"/>
                <a:cs typeface="Inter Tight Medium"/>
                <a:sym typeface="Inter Tight Medium"/>
              </a:defRPr>
            </a:lvl1pPr>
            <a:lvl2pPr lvl="1">
              <a:lnSpc>
                <a:spcPct val="90000"/>
              </a:lnSpc>
              <a:spcBef>
                <a:spcPts val="0"/>
              </a:spcBef>
              <a:spcAft>
                <a:spcPts val="0"/>
              </a:spcAft>
              <a:buClr>
                <a:schemeClr val="dk1"/>
              </a:buClr>
              <a:buSzPts val="1400"/>
              <a:buNone/>
              <a:defRPr>
                <a:solidFill>
                  <a:schemeClr val="dk1"/>
                </a:solidFill>
              </a:defRPr>
            </a:lvl2pPr>
            <a:lvl3pPr lvl="2">
              <a:lnSpc>
                <a:spcPct val="90000"/>
              </a:lnSpc>
              <a:spcBef>
                <a:spcPts val="0"/>
              </a:spcBef>
              <a:spcAft>
                <a:spcPts val="0"/>
              </a:spcAft>
              <a:buClr>
                <a:schemeClr val="dk1"/>
              </a:buClr>
              <a:buSzPts val="1400"/>
              <a:buNone/>
              <a:defRPr>
                <a:solidFill>
                  <a:schemeClr val="dk1"/>
                </a:solidFill>
              </a:defRPr>
            </a:lvl3pPr>
            <a:lvl4pPr lvl="3">
              <a:lnSpc>
                <a:spcPct val="90000"/>
              </a:lnSpc>
              <a:spcBef>
                <a:spcPts val="0"/>
              </a:spcBef>
              <a:spcAft>
                <a:spcPts val="0"/>
              </a:spcAft>
              <a:buClr>
                <a:schemeClr val="dk1"/>
              </a:buClr>
              <a:buSzPts val="1400"/>
              <a:buNone/>
              <a:defRPr>
                <a:solidFill>
                  <a:schemeClr val="dk1"/>
                </a:solidFill>
              </a:defRPr>
            </a:lvl4pPr>
            <a:lvl5pPr lvl="4">
              <a:lnSpc>
                <a:spcPct val="90000"/>
              </a:lnSpc>
              <a:spcBef>
                <a:spcPts val="0"/>
              </a:spcBef>
              <a:spcAft>
                <a:spcPts val="0"/>
              </a:spcAft>
              <a:buClr>
                <a:schemeClr val="dk1"/>
              </a:buClr>
              <a:buSzPts val="1400"/>
              <a:buNone/>
              <a:defRPr>
                <a:solidFill>
                  <a:schemeClr val="dk1"/>
                </a:solidFill>
              </a:defRPr>
            </a:lvl5pPr>
            <a:lvl6pPr lvl="5">
              <a:lnSpc>
                <a:spcPct val="90000"/>
              </a:lnSpc>
              <a:spcBef>
                <a:spcPts val="0"/>
              </a:spcBef>
              <a:spcAft>
                <a:spcPts val="0"/>
              </a:spcAft>
              <a:buClr>
                <a:schemeClr val="dk1"/>
              </a:buClr>
              <a:buSzPts val="1400"/>
              <a:buNone/>
              <a:defRPr>
                <a:solidFill>
                  <a:schemeClr val="dk1"/>
                </a:solidFill>
              </a:defRPr>
            </a:lvl6pPr>
            <a:lvl7pPr lvl="6">
              <a:lnSpc>
                <a:spcPct val="90000"/>
              </a:lnSpc>
              <a:spcBef>
                <a:spcPts val="0"/>
              </a:spcBef>
              <a:spcAft>
                <a:spcPts val="0"/>
              </a:spcAft>
              <a:buClr>
                <a:schemeClr val="dk1"/>
              </a:buClr>
              <a:buSzPts val="1400"/>
              <a:buNone/>
              <a:defRPr>
                <a:solidFill>
                  <a:schemeClr val="dk1"/>
                </a:solidFill>
              </a:defRPr>
            </a:lvl7pPr>
            <a:lvl8pPr lvl="7">
              <a:lnSpc>
                <a:spcPct val="90000"/>
              </a:lnSpc>
              <a:spcBef>
                <a:spcPts val="0"/>
              </a:spcBef>
              <a:spcAft>
                <a:spcPts val="0"/>
              </a:spcAft>
              <a:buClr>
                <a:schemeClr val="dk1"/>
              </a:buClr>
              <a:buSzPts val="1400"/>
              <a:buNone/>
              <a:defRPr>
                <a:solidFill>
                  <a:schemeClr val="dk1"/>
                </a:solidFill>
              </a:defRPr>
            </a:lvl8pPr>
            <a:lvl9pPr lvl="8">
              <a:lnSpc>
                <a:spcPct val="90000"/>
              </a:lnSpc>
              <a:spcBef>
                <a:spcPts val="0"/>
              </a:spcBef>
              <a:spcAft>
                <a:spcPts val="0"/>
              </a:spcAft>
              <a:buClr>
                <a:schemeClr val="dk1"/>
              </a:buClr>
              <a:buSzPts val="1400"/>
              <a:buNone/>
              <a:defRPr>
                <a:solidFill>
                  <a:schemeClr val="dk1"/>
                </a:solidFill>
              </a:defRPr>
            </a:lvl9pPr>
          </a:lstStyle>
          <a:p/>
        </p:txBody>
      </p:sp>
      <p:pic>
        <p:nvPicPr>
          <p:cNvPr id="330" name="Google Shape;330;p3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Marigold">
  <p:cSld name="CUSTOM_17_1">
    <p:bg>
      <p:bgPr>
        <a:solidFill>
          <a:srgbClr val="FFFFFF"/>
        </a:solidFill>
      </p:bgPr>
    </p:bg>
    <p:spTree>
      <p:nvGrpSpPr>
        <p:cNvPr id="331" name="Shape 331"/>
        <p:cNvGrpSpPr/>
        <p:nvPr/>
      </p:nvGrpSpPr>
      <p:grpSpPr>
        <a:xfrm>
          <a:off x="0" y="0"/>
          <a:ext cx="0" cy="0"/>
          <a:chOff x="0" y="0"/>
          <a:chExt cx="0" cy="0"/>
        </a:xfrm>
      </p:grpSpPr>
      <p:sp>
        <p:nvSpPr>
          <p:cNvPr id="332" name="Google Shape;332;p33"/>
          <p:cNvSpPr/>
          <p:nvPr/>
        </p:nvSpPr>
        <p:spPr>
          <a:xfrm>
            <a:off x="3302700" y="387450"/>
            <a:ext cx="5574300" cy="1350000"/>
          </a:xfrm>
          <a:prstGeom prst="roundRect">
            <a:avLst>
              <a:gd fmla="val 8206" name="adj"/>
            </a:avLst>
          </a:prstGeom>
          <a:solidFill>
            <a:srgbClr val="FFEA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3" name="Google Shape;333;p33"/>
          <p:cNvSpPr txBox="1"/>
          <p:nvPr>
            <p:ph idx="1" type="subTitle"/>
          </p:nvPr>
        </p:nvSpPr>
        <p:spPr>
          <a:xfrm>
            <a:off x="3471377" y="722825"/>
            <a:ext cx="3965400" cy="950700"/>
          </a:xfrm>
          <a:prstGeom prst="rect">
            <a:avLst/>
          </a:prstGeom>
        </p:spPr>
        <p:txBody>
          <a:bodyPr anchorCtr="0" anchor="b" bIns="91425" lIns="91425" spcFirstLastPara="1" rIns="91425" wrap="square" tIns="91425">
            <a:noAutofit/>
          </a:bodyPr>
          <a:lstStyle>
            <a:lvl1pPr indent="0" lvl="0" marL="0" marR="0" algn="l">
              <a:lnSpc>
                <a:spcPct val="97142"/>
              </a:lnSpc>
              <a:spcBef>
                <a:spcPts val="0"/>
              </a:spcBef>
              <a:spcAft>
                <a:spcPts val="0"/>
              </a:spcAft>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34" name="Google Shape;334;p33"/>
          <p:cNvSpPr/>
          <p:nvPr/>
        </p:nvSpPr>
        <p:spPr>
          <a:xfrm>
            <a:off x="3302700" y="1805697"/>
            <a:ext cx="5574300" cy="3076500"/>
          </a:xfrm>
          <a:prstGeom prst="roundRect">
            <a:avLst>
              <a:gd fmla="val 389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5" name="Google Shape;335;p33"/>
          <p:cNvSpPr txBox="1"/>
          <p:nvPr>
            <p:ph idx="2" type="subTitle"/>
          </p:nvPr>
        </p:nvSpPr>
        <p:spPr>
          <a:xfrm>
            <a:off x="3432775" y="3860400"/>
            <a:ext cx="5068200" cy="386700"/>
          </a:xfrm>
          <a:prstGeom prst="rect">
            <a:avLst/>
          </a:prstGeom>
        </p:spPr>
        <p:txBody>
          <a:bodyPr anchorCtr="0" anchor="t" bIns="91425" lIns="91425" spcFirstLastPara="1" rIns="91425" wrap="square" tIns="91425">
            <a:noAutofit/>
          </a:bodyPr>
          <a:lstStyle>
            <a:lvl1pPr indent="0" lvl="0" marL="0" marR="0" algn="l">
              <a:lnSpc>
                <a:spcPct val="92111"/>
              </a:lnSpc>
              <a:spcBef>
                <a:spcPts val="0"/>
              </a:spcBef>
              <a:spcAft>
                <a:spcPts val="0"/>
              </a:spcAft>
              <a:buNone/>
              <a:defRPr sz="900">
                <a:solidFill>
                  <a:srgbClr val="09282A"/>
                </a:solidFill>
                <a:latin typeface="Inter SemiBold"/>
                <a:ea typeface="Inter SemiBold"/>
                <a:cs typeface="Inter SemiBold"/>
                <a:sym typeface="Inter SemiBold"/>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36" name="Google Shape;336;p33"/>
          <p:cNvSpPr/>
          <p:nvPr>
            <p:ph idx="3" type="pic"/>
          </p:nvPr>
        </p:nvSpPr>
        <p:spPr>
          <a:xfrm>
            <a:off x="267700" y="407450"/>
            <a:ext cx="2952000" cy="4475100"/>
          </a:xfrm>
          <a:prstGeom prst="roundRect">
            <a:avLst>
              <a:gd fmla="val 5672" name="adj"/>
            </a:avLst>
          </a:prstGeom>
          <a:noFill/>
          <a:ln>
            <a:noFill/>
          </a:ln>
        </p:spPr>
      </p:sp>
      <p:sp>
        <p:nvSpPr>
          <p:cNvPr id="337" name="Google Shape;337;p33"/>
          <p:cNvSpPr txBox="1"/>
          <p:nvPr>
            <p:ph idx="4" type="subTitle"/>
          </p:nvPr>
        </p:nvSpPr>
        <p:spPr>
          <a:xfrm>
            <a:off x="3431425" y="1892375"/>
            <a:ext cx="5068200" cy="1850400"/>
          </a:xfrm>
          <a:prstGeom prst="rect">
            <a:avLst/>
          </a:prstGeom>
        </p:spPr>
        <p:txBody>
          <a:bodyPr anchorCtr="0" anchor="t" bIns="0" lIns="91425" spcFirstLastPara="1" rIns="0" wrap="square" tIns="91425">
            <a:noAutofit/>
          </a:bodyPr>
          <a:lstStyle>
            <a:lvl1pPr indent="0" lvl="0" marL="0" marR="0" algn="l">
              <a:lnSpc>
                <a:spcPct val="90000"/>
              </a:lnSpc>
              <a:spcBef>
                <a:spcPts val="0"/>
              </a:spcBef>
              <a:spcAft>
                <a:spcPts val="0"/>
              </a:spcAft>
              <a:buNone/>
              <a:defRPr sz="2200">
                <a:solidFill>
                  <a:srgbClr val="09282A"/>
                </a:solidFill>
                <a:latin typeface="Inter Tight Medium"/>
                <a:ea typeface="Inter Tight Medium"/>
                <a:cs typeface="Inter Tight Medium"/>
                <a:sym typeface="Inter Tight Medium"/>
              </a:defRPr>
            </a:lvl1pPr>
            <a:lvl2pPr lvl="1">
              <a:lnSpc>
                <a:spcPct val="90000"/>
              </a:lnSpc>
              <a:spcBef>
                <a:spcPts val="0"/>
              </a:spcBef>
              <a:spcAft>
                <a:spcPts val="0"/>
              </a:spcAft>
              <a:buClr>
                <a:srgbClr val="09282A"/>
              </a:buClr>
              <a:buSzPts val="1400"/>
              <a:buNone/>
              <a:defRPr>
                <a:solidFill>
                  <a:srgbClr val="09282A"/>
                </a:solidFill>
              </a:defRPr>
            </a:lvl2pPr>
            <a:lvl3pPr lvl="2">
              <a:lnSpc>
                <a:spcPct val="90000"/>
              </a:lnSpc>
              <a:spcBef>
                <a:spcPts val="0"/>
              </a:spcBef>
              <a:spcAft>
                <a:spcPts val="0"/>
              </a:spcAft>
              <a:buClr>
                <a:srgbClr val="09282A"/>
              </a:buClr>
              <a:buSzPts val="1400"/>
              <a:buNone/>
              <a:defRPr>
                <a:solidFill>
                  <a:srgbClr val="09282A"/>
                </a:solidFill>
              </a:defRPr>
            </a:lvl3pPr>
            <a:lvl4pPr lvl="3">
              <a:lnSpc>
                <a:spcPct val="90000"/>
              </a:lnSpc>
              <a:spcBef>
                <a:spcPts val="0"/>
              </a:spcBef>
              <a:spcAft>
                <a:spcPts val="0"/>
              </a:spcAft>
              <a:buClr>
                <a:srgbClr val="09282A"/>
              </a:buClr>
              <a:buSzPts val="1400"/>
              <a:buNone/>
              <a:defRPr>
                <a:solidFill>
                  <a:srgbClr val="09282A"/>
                </a:solidFill>
              </a:defRPr>
            </a:lvl4pPr>
            <a:lvl5pPr lvl="4">
              <a:lnSpc>
                <a:spcPct val="90000"/>
              </a:lnSpc>
              <a:spcBef>
                <a:spcPts val="0"/>
              </a:spcBef>
              <a:spcAft>
                <a:spcPts val="0"/>
              </a:spcAft>
              <a:buClr>
                <a:srgbClr val="09282A"/>
              </a:buClr>
              <a:buSzPts val="1400"/>
              <a:buNone/>
              <a:defRPr>
                <a:solidFill>
                  <a:srgbClr val="09282A"/>
                </a:solidFill>
              </a:defRPr>
            </a:lvl5pPr>
            <a:lvl6pPr lvl="5">
              <a:lnSpc>
                <a:spcPct val="90000"/>
              </a:lnSpc>
              <a:spcBef>
                <a:spcPts val="0"/>
              </a:spcBef>
              <a:spcAft>
                <a:spcPts val="0"/>
              </a:spcAft>
              <a:buClr>
                <a:srgbClr val="09282A"/>
              </a:buClr>
              <a:buSzPts val="1400"/>
              <a:buNone/>
              <a:defRPr>
                <a:solidFill>
                  <a:srgbClr val="09282A"/>
                </a:solidFill>
              </a:defRPr>
            </a:lvl6pPr>
            <a:lvl7pPr lvl="6">
              <a:lnSpc>
                <a:spcPct val="90000"/>
              </a:lnSpc>
              <a:spcBef>
                <a:spcPts val="0"/>
              </a:spcBef>
              <a:spcAft>
                <a:spcPts val="0"/>
              </a:spcAft>
              <a:buClr>
                <a:srgbClr val="09282A"/>
              </a:buClr>
              <a:buSzPts val="1400"/>
              <a:buNone/>
              <a:defRPr>
                <a:solidFill>
                  <a:srgbClr val="09282A"/>
                </a:solidFill>
              </a:defRPr>
            </a:lvl7pPr>
            <a:lvl8pPr lvl="7">
              <a:lnSpc>
                <a:spcPct val="90000"/>
              </a:lnSpc>
              <a:spcBef>
                <a:spcPts val="0"/>
              </a:spcBef>
              <a:spcAft>
                <a:spcPts val="0"/>
              </a:spcAft>
              <a:buClr>
                <a:srgbClr val="09282A"/>
              </a:buClr>
              <a:buSzPts val="1400"/>
              <a:buNone/>
              <a:defRPr>
                <a:solidFill>
                  <a:srgbClr val="09282A"/>
                </a:solidFill>
              </a:defRPr>
            </a:lvl8pPr>
            <a:lvl9pPr lvl="8">
              <a:lnSpc>
                <a:spcPct val="90000"/>
              </a:lnSpc>
              <a:spcBef>
                <a:spcPts val="0"/>
              </a:spcBef>
              <a:spcAft>
                <a:spcPts val="0"/>
              </a:spcAft>
              <a:buClr>
                <a:srgbClr val="09282A"/>
              </a:buClr>
              <a:buSzPts val="1400"/>
              <a:buNone/>
              <a:defRPr>
                <a:solidFill>
                  <a:srgbClr val="09282A"/>
                </a:solidFill>
              </a:defRPr>
            </a:lvl9pPr>
          </a:lstStyle>
          <a:p/>
        </p:txBody>
      </p:sp>
      <p:pic>
        <p:nvPicPr>
          <p:cNvPr id="338" name="Google Shape;338;p3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CUSTOM_18">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34"/>
          <p:cNvSpPr/>
          <p:nvPr/>
        </p:nvSpPr>
        <p:spPr>
          <a:xfrm>
            <a:off x="0" y="0"/>
            <a:ext cx="9144000" cy="5143500"/>
          </a:xfrm>
          <a:prstGeom prst="rect">
            <a:avLst/>
          </a:prstGeom>
          <a:solidFill>
            <a:srgbClr val="000000">
              <a:alpha val="316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4"/>
          <p:cNvSpPr txBox="1"/>
          <p:nvPr>
            <p:ph type="title"/>
          </p:nvPr>
        </p:nvSpPr>
        <p:spPr>
          <a:xfrm>
            <a:off x="1808700" y="1412700"/>
            <a:ext cx="5526600" cy="2318100"/>
          </a:xfrm>
          <a:prstGeom prst="rect">
            <a:avLst/>
          </a:prstGeom>
        </p:spPr>
        <p:txBody>
          <a:bodyPr anchorCtr="0" anchor="ctr" bIns="0" lIns="0" spcFirstLastPara="1" rIns="0" wrap="square" tIns="0">
            <a:noAutofit/>
          </a:bodyPr>
          <a:lstStyle>
            <a:lvl1pPr indent="0" lvl="0" marL="0" marR="0" algn="ctr">
              <a:lnSpc>
                <a:spcPct val="35062"/>
              </a:lnSpc>
              <a:spcBef>
                <a:spcPts val="0"/>
              </a:spcBef>
              <a:spcAft>
                <a:spcPts val="0"/>
              </a:spcAft>
              <a:buClr>
                <a:srgbClr val="DCD0D6"/>
              </a:buClr>
              <a:buSzPts val="12000"/>
              <a:buFont typeface="Arial"/>
              <a:buNone/>
              <a:defRPr sz="12000">
                <a:solidFill>
                  <a:schemeClr val="lt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p:cSld name="CUSTOM_19">
    <p:bg>
      <p:bgPr>
        <a:solidFill>
          <a:schemeClr val="lt2"/>
        </a:solidFill>
      </p:bgPr>
    </p:bg>
    <p:spTree>
      <p:nvGrpSpPr>
        <p:cNvPr id="342" name="Shape 342"/>
        <p:cNvGrpSpPr/>
        <p:nvPr/>
      </p:nvGrpSpPr>
      <p:grpSpPr>
        <a:xfrm>
          <a:off x="0" y="0"/>
          <a:ext cx="0" cy="0"/>
          <a:chOff x="0" y="0"/>
          <a:chExt cx="0" cy="0"/>
        </a:xfrm>
      </p:grpSpPr>
      <p:sp>
        <p:nvSpPr>
          <p:cNvPr id="343" name="Google Shape;343;p35"/>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4" name="Google Shape;344;p3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Light">
  <p:cSld name="CUSTOM_19_1">
    <p:bg>
      <p:bgPr>
        <a:solidFill>
          <a:schemeClr val="accent2"/>
        </a:solidFill>
      </p:bgPr>
    </p:bg>
    <p:spTree>
      <p:nvGrpSpPr>
        <p:cNvPr id="345" name="Shape 345"/>
        <p:cNvGrpSpPr/>
        <p:nvPr/>
      </p:nvGrpSpPr>
      <p:grpSpPr>
        <a:xfrm>
          <a:off x="0" y="0"/>
          <a:ext cx="0" cy="0"/>
          <a:chOff x="0" y="0"/>
          <a:chExt cx="0" cy="0"/>
        </a:xfrm>
      </p:grpSpPr>
      <p:sp>
        <p:nvSpPr>
          <p:cNvPr id="346" name="Google Shape;346;p36"/>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7" name="Google Shape;347;p3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Forest">
  <p:cSld name="CUSTOM_19_1_1">
    <p:bg>
      <p:bgPr>
        <a:solidFill>
          <a:srgbClr val="FFAA31"/>
        </a:solidFill>
      </p:bgPr>
    </p:bg>
    <p:spTree>
      <p:nvGrpSpPr>
        <p:cNvPr id="348" name="Shape 348"/>
        <p:cNvGrpSpPr/>
        <p:nvPr/>
      </p:nvGrpSpPr>
      <p:grpSpPr>
        <a:xfrm>
          <a:off x="0" y="0"/>
          <a:ext cx="0" cy="0"/>
          <a:chOff x="0" y="0"/>
          <a:chExt cx="0" cy="0"/>
        </a:xfrm>
      </p:grpSpPr>
      <p:sp>
        <p:nvSpPr>
          <p:cNvPr id="349" name="Google Shape;349;p37"/>
          <p:cNvSpPr txBox="1"/>
          <p:nvPr>
            <p:ph type="title"/>
          </p:nvPr>
        </p:nvSpPr>
        <p:spPr>
          <a:xfrm>
            <a:off x="184575" y="435475"/>
            <a:ext cx="8196000" cy="4234500"/>
          </a:xfrm>
          <a:prstGeom prst="rect">
            <a:avLst/>
          </a:prstGeom>
        </p:spPr>
        <p:txBody>
          <a:bodyPr anchorCtr="0" anchor="t" bIns="91425" lIns="91425" spcFirstLastPara="1" rIns="91425" wrap="square" tIns="91425">
            <a:noAutofit/>
          </a:bodyPr>
          <a:lstStyle>
            <a:lvl1pPr indent="0" lvl="0" marL="0" marR="0" algn="l">
              <a:lnSpc>
                <a:spcPct val="85000"/>
              </a:lnSpc>
              <a:spcBef>
                <a:spcPts val="0"/>
              </a:spcBef>
              <a:spcAft>
                <a:spcPts val="0"/>
              </a:spcAft>
              <a:buClr>
                <a:srgbClr val="320F3D"/>
              </a:buClr>
              <a:buSzPts val="9000"/>
              <a:buFont typeface="Arial"/>
              <a:buNone/>
              <a:defRPr sz="7200">
                <a:solidFill>
                  <a:srgbClr val="09282A"/>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50" name="Google Shape;350;p3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p:cSld name="CUSTOM_20">
    <p:bg>
      <p:bgPr>
        <a:blipFill>
          <a:blip r:embed="rId2">
            <a:alphaModFix/>
          </a:blip>
          <a:stretch>
            <a:fillRect/>
          </a:stretch>
        </a:blipFill>
      </p:bgPr>
    </p:bg>
    <p:spTree>
      <p:nvGrpSpPr>
        <p:cNvPr id="351" name="Shape 351"/>
        <p:cNvGrpSpPr/>
        <p:nvPr/>
      </p:nvGrpSpPr>
      <p:grpSpPr>
        <a:xfrm>
          <a:off x="0" y="0"/>
          <a:ext cx="0" cy="0"/>
          <a:chOff x="0" y="0"/>
          <a:chExt cx="0" cy="0"/>
        </a:xfrm>
      </p:grpSpPr>
      <p:sp>
        <p:nvSpPr>
          <p:cNvPr id="352" name="Google Shape;352;p38"/>
          <p:cNvSpPr txBox="1"/>
          <p:nvPr>
            <p:ph type="title"/>
          </p:nvPr>
        </p:nvSpPr>
        <p:spPr>
          <a:xfrm>
            <a:off x="973650" y="1774800"/>
            <a:ext cx="7196700" cy="1593900"/>
          </a:xfrm>
          <a:prstGeom prst="rect">
            <a:avLst/>
          </a:prstGeom>
        </p:spPr>
        <p:txBody>
          <a:bodyPr anchorCtr="0" anchor="b" bIns="91425" lIns="91425" spcFirstLastPara="1" rIns="91425" wrap="square" tIns="91425">
            <a:noAutofit/>
          </a:bodyPr>
          <a:lstStyle>
            <a:lvl1pPr indent="0" lvl="0" marL="0" marR="0" algn="ctr">
              <a:lnSpc>
                <a:spcPct val="28050"/>
              </a:lnSpc>
              <a:spcBef>
                <a:spcPts val="0"/>
              </a:spcBef>
              <a:spcAft>
                <a:spcPts val="0"/>
              </a:spcAft>
              <a:buClr>
                <a:srgbClr val="320F3D"/>
              </a:buClr>
              <a:buSzPts val="15000"/>
              <a:buFont typeface="Arial"/>
              <a:buNone/>
              <a:defRPr sz="15000">
                <a:solidFill>
                  <a:schemeClr val="dk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53" name="Google Shape;353;p38"/>
          <p:cNvSpPr txBox="1"/>
          <p:nvPr>
            <p:ph idx="1" type="subTitle"/>
          </p:nvPr>
        </p:nvSpPr>
        <p:spPr>
          <a:xfrm>
            <a:off x="2037900" y="3406602"/>
            <a:ext cx="5068200" cy="713100"/>
          </a:xfrm>
          <a:prstGeom prst="rect">
            <a:avLst/>
          </a:prstGeom>
        </p:spPr>
        <p:txBody>
          <a:bodyPr anchorCtr="0" anchor="t" bIns="91425" lIns="91425" spcFirstLastPara="1" rIns="91425" wrap="square" tIns="91425">
            <a:noAutofit/>
          </a:bodyPr>
          <a:lstStyle>
            <a:lvl1pPr indent="0" lvl="0" mar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54" name="Google Shape;354;p38"/>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Forest">
  <p:cSld name="CUSTOM_20_1">
    <p:bg>
      <p:bgPr>
        <a:blipFill>
          <a:blip r:embed="rId2">
            <a:alphaModFix/>
          </a:blip>
          <a:stretch>
            <a:fillRect/>
          </a:stretch>
        </a:blipFill>
      </p:bgPr>
    </p:bg>
    <p:spTree>
      <p:nvGrpSpPr>
        <p:cNvPr id="355" name="Shape 355"/>
        <p:cNvGrpSpPr/>
        <p:nvPr/>
      </p:nvGrpSpPr>
      <p:grpSpPr>
        <a:xfrm>
          <a:off x="0" y="0"/>
          <a:ext cx="0" cy="0"/>
          <a:chOff x="0" y="0"/>
          <a:chExt cx="0" cy="0"/>
        </a:xfrm>
      </p:grpSpPr>
      <p:sp>
        <p:nvSpPr>
          <p:cNvPr id="356" name="Google Shape;356;p39"/>
          <p:cNvSpPr txBox="1"/>
          <p:nvPr>
            <p:ph type="title"/>
          </p:nvPr>
        </p:nvSpPr>
        <p:spPr>
          <a:xfrm>
            <a:off x="973650" y="1774800"/>
            <a:ext cx="7196700" cy="1593900"/>
          </a:xfrm>
          <a:prstGeom prst="rect">
            <a:avLst/>
          </a:prstGeom>
        </p:spPr>
        <p:txBody>
          <a:bodyPr anchorCtr="0" anchor="b" bIns="91425" lIns="91425" spcFirstLastPara="1" rIns="91425" wrap="square" tIns="91425">
            <a:noAutofit/>
          </a:bodyPr>
          <a:lstStyle>
            <a:lvl1pPr indent="0" lvl="0" marL="0" marR="0" algn="ctr">
              <a:lnSpc>
                <a:spcPct val="28050"/>
              </a:lnSpc>
              <a:spcBef>
                <a:spcPts val="0"/>
              </a:spcBef>
              <a:spcAft>
                <a:spcPts val="0"/>
              </a:spcAft>
              <a:buClr>
                <a:srgbClr val="320F3D"/>
              </a:buClr>
              <a:buSzPts val="15000"/>
              <a:buFont typeface="Arial"/>
              <a:buNone/>
              <a:defRPr sz="15000">
                <a:solidFill>
                  <a:srgbClr val="09282A"/>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57" name="Google Shape;357;p39"/>
          <p:cNvSpPr txBox="1"/>
          <p:nvPr>
            <p:ph idx="1" type="subTitle"/>
          </p:nvPr>
        </p:nvSpPr>
        <p:spPr>
          <a:xfrm>
            <a:off x="2037900" y="3406602"/>
            <a:ext cx="5068200" cy="713100"/>
          </a:xfrm>
          <a:prstGeom prst="rect">
            <a:avLst/>
          </a:prstGeom>
        </p:spPr>
        <p:txBody>
          <a:bodyPr anchorCtr="0" anchor="t" bIns="91425" lIns="91425" spcFirstLastPara="1" rIns="91425" wrap="square" tIns="91425">
            <a:noAutofit/>
          </a:bodyPr>
          <a:lstStyle>
            <a:lvl1pPr indent="0" lvl="0" mar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58" name="Google Shape;358;p3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89">
    <p:bg>
      <p:bgPr>
        <a:solidFill>
          <a:schemeClr val="dk1"/>
        </a:solidFill>
      </p:bgPr>
    </p:bg>
    <p:spTree>
      <p:nvGrpSpPr>
        <p:cNvPr id="359" name="Shape 359"/>
        <p:cNvGrpSpPr/>
        <p:nvPr/>
      </p:nvGrpSpPr>
      <p:grpSpPr>
        <a:xfrm>
          <a:off x="0" y="0"/>
          <a:ext cx="0" cy="0"/>
          <a:chOff x="0" y="0"/>
          <a:chExt cx="0" cy="0"/>
        </a:xfrm>
      </p:grpSpPr>
      <p:cxnSp>
        <p:nvCxnSpPr>
          <p:cNvPr id="360" name="Google Shape;360;p40"/>
          <p:cNvCxnSpPr/>
          <p:nvPr/>
        </p:nvCxnSpPr>
        <p:spPr>
          <a:xfrm>
            <a:off x="396749" y="2700338"/>
            <a:ext cx="8350500" cy="0"/>
          </a:xfrm>
          <a:prstGeom prst="straightConnector1">
            <a:avLst/>
          </a:prstGeom>
          <a:noFill/>
          <a:ln cap="flat" cmpd="sng" w="28575">
            <a:solidFill>
              <a:schemeClr val="lt1"/>
            </a:solidFill>
            <a:prstDash val="solid"/>
            <a:round/>
            <a:headEnd len="med" w="med" type="none"/>
            <a:tailEnd len="med" w="med" type="triangle"/>
          </a:ln>
        </p:spPr>
      </p:cxnSp>
      <p:sp>
        <p:nvSpPr>
          <p:cNvPr id="361" name="Google Shape;361;p40"/>
          <p:cNvSpPr txBox="1"/>
          <p:nvPr>
            <p:ph type="title"/>
          </p:nvPr>
        </p:nvSpPr>
        <p:spPr>
          <a:xfrm>
            <a:off x="241200" y="421375"/>
            <a:ext cx="5254200" cy="812700"/>
          </a:xfrm>
          <a:prstGeom prst="rect">
            <a:avLst/>
          </a:prstGeom>
        </p:spPr>
        <p:txBody>
          <a:bodyPr anchorCtr="0" anchor="t" bIns="91425" lIns="91425" spcFirstLastPara="1" rIns="91425" wrap="square" tIns="91425">
            <a:noAutofit/>
          </a:bodyPr>
          <a:lstStyle>
            <a:lvl1pPr indent="0" lvl="0" marL="0" marR="0" rtl="0" algn="l">
              <a:lnSpc>
                <a:spcPct val="95625"/>
              </a:lnSpc>
              <a:spcBef>
                <a:spcPts val="0"/>
              </a:spcBef>
              <a:spcAft>
                <a:spcPts val="0"/>
              </a:spcAft>
              <a:buNone/>
              <a:defRPr sz="2200">
                <a:solidFill>
                  <a:srgbClr val="F5DCD6"/>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2" name="Google Shape;362;p40"/>
          <p:cNvSpPr txBox="1"/>
          <p:nvPr>
            <p:ph idx="1" type="subTitle"/>
          </p:nvPr>
        </p:nvSpPr>
        <p:spPr>
          <a:xfrm>
            <a:off x="26617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40"/>
          <p:cNvSpPr txBox="1"/>
          <p:nvPr>
            <p:ph idx="2" type="subTitle"/>
          </p:nvPr>
        </p:nvSpPr>
        <p:spPr>
          <a:xfrm>
            <a:off x="241200"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40"/>
          <p:cNvSpPr txBox="1"/>
          <p:nvPr>
            <p:ph idx="3" type="subTitle"/>
          </p:nvPr>
        </p:nvSpPr>
        <p:spPr>
          <a:xfrm>
            <a:off x="2394888"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40"/>
          <p:cNvSpPr txBox="1"/>
          <p:nvPr>
            <p:ph idx="4" type="subTitle"/>
          </p:nvPr>
        </p:nvSpPr>
        <p:spPr>
          <a:xfrm>
            <a:off x="236991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6" name="Google Shape;366;p40"/>
          <p:cNvSpPr txBox="1"/>
          <p:nvPr>
            <p:ph idx="5" type="subTitle"/>
          </p:nvPr>
        </p:nvSpPr>
        <p:spPr>
          <a:xfrm>
            <a:off x="4656579" y="2906500"/>
            <a:ext cx="882300" cy="844500"/>
          </a:xfrm>
          <a:prstGeom prst="rect">
            <a:avLst/>
          </a:prstGeom>
        </p:spPr>
        <p:txBody>
          <a:bodyPr anchorCtr="0" anchor="t" bIns="91425" lIns="91425" spcFirstLastPara="1" rIns="91425" wrap="square" tIns="91425">
            <a:noAutofit/>
          </a:bodyPr>
          <a:lstStyle>
            <a:lvl1pPr indent="0" lvl="0" marL="0" marR="0" rtl="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7" name="Google Shape;367;p40"/>
          <p:cNvSpPr txBox="1"/>
          <p:nvPr>
            <p:ph idx="6" type="subTitle"/>
          </p:nvPr>
        </p:nvSpPr>
        <p:spPr>
          <a:xfrm>
            <a:off x="4631604" y="1818575"/>
            <a:ext cx="1547400" cy="8445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8" name="Google Shape;368;p40"/>
          <p:cNvSpPr txBox="1"/>
          <p:nvPr>
            <p:ph idx="7" type="subTitle"/>
          </p:nvPr>
        </p:nvSpPr>
        <p:spPr>
          <a:xfrm>
            <a:off x="7088754" y="2906500"/>
            <a:ext cx="882300" cy="844500"/>
          </a:xfrm>
          <a:prstGeom prst="rect">
            <a:avLst/>
          </a:prstGeom>
        </p:spPr>
        <p:txBody>
          <a:bodyPr anchorCtr="0" anchor="t" bIns="91425" lIns="91425" spcFirstLastPara="1" rIns="91425" wrap="square" tIns="91425">
            <a:noAutofit/>
          </a:bodyPr>
          <a:lstStyle>
            <a:lvl1pPr indent="0" lvl="0" marL="0" marR="0" rtl="0" algn="l">
              <a:lnSpc>
                <a:spcPct val="128571"/>
              </a:lnSpc>
              <a:spcBef>
                <a:spcPts val="0"/>
              </a:spcBef>
              <a:spcAft>
                <a:spcPts val="0"/>
              </a:spcAft>
              <a:buNone/>
              <a:defRPr sz="1200">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9" name="Google Shape;369;p40"/>
          <p:cNvSpPr txBox="1"/>
          <p:nvPr>
            <p:ph idx="8" type="subTitle"/>
          </p:nvPr>
        </p:nvSpPr>
        <p:spPr>
          <a:xfrm>
            <a:off x="7063779" y="1818575"/>
            <a:ext cx="1547400" cy="844500"/>
          </a:xfrm>
          <a:prstGeom prst="rect">
            <a:avLst/>
          </a:prstGeom>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Marigold">
  <p:cSld name="CUSTOM_2_3_1">
    <p:bg>
      <p:bgPr>
        <a:solidFill>
          <a:srgbClr val="FFAA31"/>
        </a:solidFill>
      </p:bgPr>
    </p:bg>
    <p:spTree>
      <p:nvGrpSpPr>
        <p:cNvPr id="33" name="Shape 33"/>
        <p:cNvGrpSpPr/>
        <p:nvPr/>
      </p:nvGrpSpPr>
      <p:grpSpPr>
        <a:xfrm>
          <a:off x="0" y="0"/>
          <a:ext cx="0" cy="0"/>
          <a:chOff x="0" y="0"/>
          <a:chExt cx="0" cy="0"/>
        </a:xfrm>
      </p:grpSpPr>
      <p:pic>
        <p:nvPicPr>
          <p:cNvPr id="34" name="Google Shape;34;p5" title="Vector.png"/>
          <p:cNvPicPr preferRelativeResize="0"/>
          <p:nvPr/>
        </p:nvPicPr>
        <p:blipFill>
          <a:blip r:embed="rId2">
            <a:alphaModFix/>
          </a:blip>
          <a:stretch>
            <a:fillRect/>
          </a:stretch>
        </p:blipFill>
        <p:spPr>
          <a:xfrm>
            <a:off x="7905379" y="4682618"/>
            <a:ext cx="972701" cy="185950"/>
          </a:xfrm>
          <a:prstGeom prst="rect">
            <a:avLst/>
          </a:prstGeom>
          <a:noFill/>
          <a:ln>
            <a:noFill/>
          </a:ln>
        </p:spPr>
      </p:pic>
      <p:sp>
        <p:nvSpPr>
          <p:cNvPr id="35" name="Google Shape;35;p5"/>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36" name="Google Shape;36;p5"/>
          <p:cNvSpPr/>
          <p:nvPr>
            <p:ph idx="2" type="pic"/>
          </p:nvPr>
        </p:nvSpPr>
        <p:spPr>
          <a:xfrm>
            <a:off x="249040" y="4655926"/>
            <a:ext cx="267600" cy="267600"/>
          </a:xfrm>
          <a:prstGeom prst="ellipse">
            <a:avLst/>
          </a:prstGeom>
          <a:noFill/>
          <a:ln>
            <a:noFill/>
          </a:ln>
        </p:spPr>
      </p:sp>
      <p:sp>
        <p:nvSpPr>
          <p:cNvPr id="37" name="Google Shape;37;p5"/>
          <p:cNvSpPr/>
          <p:nvPr>
            <p:ph idx="3" type="pic"/>
          </p:nvPr>
        </p:nvSpPr>
        <p:spPr>
          <a:xfrm>
            <a:off x="445815" y="4658576"/>
            <a:ext cx="267600" cy="267600"/>
          </a:xfrm>
          <a:prstGeom prst="ellipse">
            <a:avLst/>
          </a:prstGeom>
          <a:noFill/>
          <a:ln>
            <a:noFill/>
          </a:ln>
        </p:spPr>
      </p:sp>
      <p:sp>
        <p:nvSpPr>
          <p:cNvPr id="38" name="Google Shape;38;p5"/>
          <p:cNvSpPr/>
          <p:nvPr>
            <p:ph idx="4" type="pic"/>
          </p:nvPr>
        </p:nvSpPr>
        <p:spPr>
          <a:xfrm>
            <a:off x="640915" y="4658576"/>
            <a:ext cx="267600" cy="267600"/>
          </a:xfrm>
          <a:prstGeom prst="ellipse">
            <a:avLst/>
          </a:prstGeom>
          <a:noFill/>
          <a:ln>
            <a:noFill/>
          </a:ln>
        </p:spPr>
      </p:sp>
      <p:sp>
        <p:nvSpPr>
          <p:cNvPr id="39" name="Google Shape;39;p5"/>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0" name="Google Shape;40;p5"/>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Light">
  <p:cSld name="CUSTOM_89_1">
    <p:bg>
      <p:bgPr>
        <a:solidFill>
          <a:schemeClr val="accent2"/>
        </a:solidFill>
      </p:bgPr>
    </p:bg>
    <p:spTree>
      <p:nvGrpSpPr>
        <p:cNvPr id="370" name="Shape 370"/>
        <p:cNvGrpSpPr/>
        <p:nvPr/>
      </p:nvGrpSpPr>
      <p:grpSpPr>
        <a:xfrm>
          <a:off x="0" y="0"/>
          <a:ext cx="0" cy="0"/>
          <a:chOff x="0" y="0"/>
          <a:chExt cx="0" cy="0"/>
        </a:xfrm>
      </p:grpSpPr>
      <p:cxnSp>
        <p:nvCxnSpPr>
          <p:cNvPr id="371" name="Google Shape;371;p41"/>
          <p:cNvCxnSpPr/>
          <p:nvPr/>
        </p:nvCxnSpPr>
        <p:spPr>
          <a:xfrm>
            <a:off x="396749" y="2700338"/>
            <a:ext cx="8350500" cy="0"/>
          </a:xfrm>
          <a:prstGeom prst="straightConnector1">
            <a:avLst/>
          </a:prstGeom>
          <a:noFill/>
          <a:ln cap="flat" cmpd="sng" w="28575">
            <a:solidFill>
              <a:schemeClr val="dk1"/>
            </a:solidFill>
            <a:prstDash val="solid"/>
            <a:round/>
            <a:headEnd len="med" w="med" type="none"/>
            <a:tailEnd len="med" w="med" type="triangle"/>
          </a:ln>
        </p:spPr>
      </p:cxnSp>
      <p:sp>
        <p:nvSpPr>
          <p:cNvPr id="372" name="Google Shape;372;p41"/>
          <p:cNvSpPr txBox="1"/>
          <p:nvPr>
            <p:ph type="title"/>
          </p:nvPr>
        </p:nvSpPr>
        <p:spPr>
          <a:xfrm>
            <a:off x="241200" y="421375"/>
            <a:ext cx="5254200" cy="812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73" name="Google Shape;373;p41"/>
          <p:cNvSpPr txBox="1"/>
          <p:nvPr>
            <p:ph idx="1" type="subTitle"/>
          </p:nvPr>
        </p:nvSpPr>
        <p:spPr>
          <a:xfrm>
            <a:off x="26617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4" name="Google Shape;374;p41"/>
          <p:cNvSpPr txBox="1"/>
          <p:nvPr>
            <p:ph idx="2" type="subTitle"/>
          </p:nvPr>
        </p:nvSpPr>
        <p:spPr>
          <a:xfrm>
            <a:off x="241200"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5" name="Google Shape;375;p41"/>
          <p:cNvSpPr txBox="1"/>
          <p:nvPr>
            <p:ph idx="3" type="subTitle"/>
          </p:nvPr>
        </p:nvSpPr>
        <p:spPr>
          <a:xfrm>
            <a:off x="2394888"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6" name="Google Shape;376;p41"/>
          <p:cNvSpPr txBox="1"/>
          <p:nvPr>
            <p:ph idx="4" type="subTitle"/>
          </p:nvPr>
        </p:nvSpPr>
        <p:spPr>
          <a:xfrm>
            <a:off x="236991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7" name="Google Shape;377;p41"/>
          <p:cNvSpPr txBox="1"/>
          <p:nvPr>
            <p:ph idx="5" type="subTitle"/>
          </p:nvPr>
        </p:nvSpPr>
        <p:spPr>
          <a:xfrm>
            <a:off x="4656579"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8" name="Google Shape;378;p41"/>
          <p:cNvSpPr txBox="1"/>
          <p:nvPr>
            <p:ph idx="6" type="subTitle"/>
          </p:nvPr>
        </p:nvSpPr>
        <p:spPr>
          <a:xfrm>
            <a:off x="4631604"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79" name="Google Shape;379;p41"/>
          <p:cNvSpPr txBox="1"/>
          <p:nvPr>
            <p:ph idx="7" type="subTitle"/>
          </p:nvPr>
        </p:nvSpPr>
        <p:spPr>
          <a:xfrm>
            <a:off x="7088754" y="2906500"/>
            <a:ext cx="882300" cy="844500"/>
          </a:xfrm>
          <a:prstGeom prst="rect">
            <a:avLst/>
          </a:prstGeom>
        </p:spPr>
        <p:txBody>
          <a:bodyPr anchorCtr="0" anchor="t" bIns="91425" lIns="91425" spcFirstLastPara="1" rIns="91425" wrap="square" tIns="91425">
            <a:noAutofit/>
          </a:bodyPr>
          <a:lstStyle>
            <a:lvl1pPr indent="0" lvl="0" marL="0" marR="0" algn="l">
              <a:lnSpc>
                <a:spcPct val="128571"/>
              </a:lnSpc>
              <a:spcBef>
                <a:spcPts val="0"/>
              </a:spcBef>
              <a:spcAft>
                <a:spcPts val="0"/>
              </a:spcAft>
              <a:buNone/>
              <a:defRPr sz="12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80" name="Google Shape;380;p41"/>
          <p:cNvSpPr txBox="1"/>
          <p:nvPr>
            <p:ph idx="8" type="subTitle"/>
          </p:nvPr>
        </p:nvSpPr>
        <p:spPr>
          <a:xfrm>
            <a:off x="7063779" y="1818575"/>
            <a:ext cx="1547400" cy="8445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ero">
  <p:cSld name="CUSTOM_89_2">
    <p:bg>
      <p:bgPr>
        <a:blipFill>
          <a:blip r:embed="rId2">
            <a:alphaModFix/>
          </a:blip>
          <a:stretch>
            <a:fillRect/>
          </a:stretch>
        </a:blipFill>
      </p:bgPr>
    </p:bg>
    <p:spTree>
      <p:nvGrpSpPr>
        <p:cNvPr id="381" name="Shape 381"/>
        <p:cNvGrpSpPr/>
        <p:nvPr/>
      </p:nvGrpSpPr>
      <p:grpSpPr>
        <a:xfrm>
          <a:off x="0" y="0"/>
          <a:ext cx="0" cy="0"/>
          <a:chOff x="0" y="0"/>
          <a:chExt cx="0" cy="0"/>
        </a:xfrm>
      </p:grpSpPr>
      <p:pic>
        <p:nvPicPr>
          <p:cNvPr descr=" " id="382" name="Google Shape;382;p42"/>
          <p:cNvPicPr preferRelativeResize="0"/>
          <p:nvPr/>
        </p:nvPicPr>
        <p:blipFill rotWithShape="1">
          <a:blip r:embed="rId3">
            <a:alphaModFix/>
          </a:blip>
          <a:srcRect b="0" l="0" r="0" t="0"/>
          <a:stretch/>
        </p:blipFill>
        <p:spPr>
          <a:xfrm>
            <a:off x="809626" y="304800"/>
            <a:ext cx="7524758" cy="4838101"/>
          </a:xfrm>
          <a:prstGeom prst="rect">
            <a:avLst/>
          </a:prstGeom>
          <a:noFill/>
          <a:ln>
            <a:noFill/>
          </a:ln>
        </p:spPr>
      </p:pic>
      <p:sp>
        <p:nvSpPr>
          <p:cNvPr id="383" name="Google Shape;383;p42"/>
          <p:cNvSpPr/>
          <p:nvPr>
            <p:ph idx="2" type="pic"/>
          </p:nvPr>
        </p:nvSpPr>
        <p:spPr>
          <a:xfrm>
            <a:off x="1143050" y="428700"/>
            <a:ext cx="6858000" cy="4285800"/>
          </a:xfrm>
          <a:prstGeom prst="roundRect">
            <a:avLst>
              <a:gd fmla="val 1578" name="adj"/>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ighlight">
  <p:cSld name="CUSTOM_91">
    <p:bg>
      <p:bgPr>
        <a:blipFill>
          <a:blip r:embed="rId2">
            <a:alphaModFix/>
          </a:blip>
          <a:stretch>
            <a:fillRect/>
          </a:stretch>
        </a:blipFill>
      </p:bgPr>
    </p:bg>
    <p:spTree>
      <p:nvGrpSpPr>
        <p:cNvPr id="384" name="Shape 384"/>
        <p:cNvGrpSpPr/>
        <p:nvPr/>
      </p:nvGrpSpPr>
      <p:grpSpPr>
        <a:xfrm>
          <a:off x="0" y="0"/>
          <a:ext cx="0" cy="0"/>
          <a:chOff x="0" y="0"/>
          <a:chExt cx="0" cy="0"/>
        </a:xfrm>
      </p:grpSpPr>
      <p:sp>
        <p:nvSpPr>
          <p:cNvPr id="385" name="Google Shape;385;p43"/>
          <p:cNvSpPr txBox="1"/>
          <p:nvPr>
            <p:ph type="title"/>
          </p:nvPr>
        </p:nvSpPr>
        <p:spPr>
          <a:xfrm>
            <a:off x="1658150" y="308533"/>
            <a:ext cx="5828100" cy="452100"/>
          </a:xfrm>
          <a:prstGeom prst="rect">
            <a:avLst/>
          </a:prstGeom>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86" name="Google Shape;386;p43"/>
          <p:cNvSpPr txBox="1"/>
          <p:nvPr>
            <p:ph idx="1" type="subTitle"/>
          </p:nvPr>
        </p:nvSpPr>
        <p:spPr>
          <a:xfrm>
            <a:off x="1927950" y="760630"/>
            <a:ext cx="5288100" cy="619200"/>
          </a:xfrm>
          <a:prstGeom prst="rect">
            <a:avLst/>
          </a:prstGeom>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1100">
                <a:solidFill>
                  <a:schemeClr val="dk1"/>
                </a:solidFill>
                <a:latin typeface="Inter Tight"/>
                <a:ea typeface="Inter Tight"/>
                <a:cs typeface="Inter Tight"/>
                <a:sym typeface="Inter T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 " id="387" name="Google Shape;387;p43"/>
          <p:cNvPicPr preferRelativeResize="0"/>
          <p:nvPr/>
        </p:nvPicPr>
        <p:blipFill rotWithShape="1">
          <a:blip r:embed="rId3">
            <a:alphaModFix/>
          </a:blip>
          <a:srcRect b="0" l="0" r="0" t="0"/>
          <a:stretch/>
        </p:blipFill>
        <p:spPr>
          <a:xfrm>
            <a:off x="809626" y="1276350"/>
            <a:ext cx="7524758" cy="4019052"/>
          </a:xfrm>
          <a:prstGeom prst="rect">
            <a:avLst/>
          </a:prstGeom>
          <a:noFill/>
          <a:ln>
            <a:noFill/>
          </a:ln>
        </p:spPr>
      </p:pic>
      <p:sp>
        <p:nvSpPr>
          <p:cNvPr id="388" name="Google Shape;388;p43"/>
          <p:cNvSpPr/>
          <p:nvPr>
            <p:ph idx="2" type="pic"/>
          </p:nvPr>
        </p:nvSpPr>
        <p:spPr>
          <a:xfrm>
            <a:off x="1142975" y="1400275"/>
            <a:ext cx="6858000" cy="3895200"/>
          </a:xfrm>
          <a:prstGeom prst="roundRect">
            <a:avLst>
              <a:gd fmla="val 1580" name="adj"/>
            </a:avLst>
          </a:prstGeom>
          <a:noFill/>
          <a:ln>
            <a:noFill/>
          </a:ln>
        </p:spPr>
      </p:sp>
      <p:pic>
        <p:nvPicPr>
          <p:cNvPr id="389" name="Google Shape;389;p43"/>
          <p:cNvPicPr preferRelativeResize="0"/>
          <p:nvPr/>
        </p:nvPicPr>
        <p:blipFill>
          <a:blip r:embed="rId4">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release">
  <p:cSld name="CUSTOM_92">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p44"/>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392" name="Google Shape;392;p44"/>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descr=" " id="393" name="Google Shape;393;p44"/>
          <p:cNvPicPr preferRelativeResize="0"/>
          <p:nvPr/>
        </p:nvPicPr>
        <p:blipFill rotWithShape="1">
          <a:blip r:embed="rId3">
            <a:alphaModFix/>
          </a:blip>
          <a:srcRect b="0" l="0" r="0" t="0"/>
          <a:stretch/>
        </p:blipFill>
        <p:spPr>
          <a:xfrm>
            <a:off x="3095628" y="276225"/>
            <a:ext cx="6048381" cy="4866672"/>
          </a:xfrm>
          <a:prstGeom prst="rect">
            <a:avLst/>
          </a:prstGeom>
          <a:noFill/>
          <a:ln>
            <a:noFill/>
          </a:ln>
        </p:spPr>
      </p:pic>
      <p:pic>
        <p:nvPicPr>
          <p:cNvPr descr=" " id="394" name="Google Shape;394;p44"/>
          <p:cNvPicPr preferRelativeResize="0"/>
          <p:nvPr/>
        </p:nvPicPr>
        <p:blipFill rotWithShape="1">
          <a:blip r:embed="rId4">
            <a:alphaModFix/>
          </a:blip>
          <a:srcRect b="0" l="0" r="0" t="0"/>
          <a:stretch/>
        </p:blipFill>
        <p:spPr>
          <a:xfrm>
            <a:off x="3429003" y="514350"/>
            <a:ext cx="5715006" cy="4285719"/>
          </a:xfrm>
          <a:prstGeom prst="rect">
            <a:avLst/>
          </a:prstGeom>
          <a:noFill/>
          <a:ln>
            <a:noFill/>
          </a:ln>
        </p:spPr>
      </p:pic>
      <p:pic>
        <p:nvPicPr>
          <p:cNvPr descr=" " id="395" name="Google Shape;395;p44"/>
          <p:cNvPicPr preferRelativeResize="0"/>
          <p:nvPr/>
        </p:nvPicPr>
        <p:blipFill rotWithShape="1">
          <a:blip r:embed="rId5">
            <a:alphaModFix/>
          </a:blip>
          <a:srcRect b="0" l="0" r="0" t="0"/>
          <a:stretch/>
        </p:blipFill>
        <p:spPr>
          <a:xfrm>
            <a:off x="3429003" y="514350"/>
            <a:ext cx="5715006" cy="4285719"/>
          </a:xfrm>
          <a:prstGeom prst="rect">
            <a:avLst/>
          </a:prstGeom>
          <a:noFill/>
          <a:ln>
            <a:noFill/>
          </a:ln>
        </p:spPr>
      </p:pic>
      <p:sp>
        <p:nvSpPr>
          <p:cNvPr id="396" name="Google Shape;396;p44"/>
          <p:cNvSpPr/>
          <p:nvPr>
            <p:ph idx="2" type="pic"/>
          </p:nvPr>
        </p:nvSpPr>
        <p:spPr>
          <a:xfrm>
            <a:off x="3429009" y="514313"/>
            <a:ext cx="6857100" cy="4285800"/>
          </a:xfrm>
          <a:prstGeom prst="roundRect">
            <a:avLst>
              <a:gd fmla="val 1746" name="adj"/>
            </a:avLst>
          </a:prstGeom>
          <a:noFill/>
          <a:ln>
            <a:noFill/>
          </a:ln>
        </p:spPr>
      </p:sp>
      <p:pic>
        <p:nvPicPr>
          <p:cNvPr id="397" name="Google Shape;397;p44"/>
          <p:cNvPicPr preferRelativeResize="0"/>
          <p:nvPr/>
        </p:nvPicPr>
        <p:blipFill>
          <a:blip r:embed="rId6">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p:cSld name="CUSTOM_93">
    <p:bg>
      <p:bgPr>
        <a:blipFill>
          <a:blip r:embed="rId2">
            <a:alphaModFix/>
          </a:blip>
          <a:stretch>
            <a:fillRect/>
          </a:stretch>
        </a:blipFill>
      </p:bgPr>
    </p:bg>
    <p:spTree>
      <p:nvGrpSpPr>
        <p:cNvPr id="398" name="Shape 398"/>
        <p:cNvGrpSpPr/>
        <p:nvPr/>
      </p:nvGrpSpPr>
      <p:grpSpPr>
        <a:xfrm>
          <a:off x="0" y="0"/>
          <a:ext cx="0" cy="0"/>
          <a:chOff x="0" y="0"/>
          <a:chExt cx="0" cy="0"/>
        </a:xfrm>
      </p:grpSpPr>
      <p:sp>
        <p:nvSpPr>
          <p:cNvPr id="399" name="Google Shape;399;p45"/>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400" name="Google Shape;400;p45"/>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01" name="Google Shape;401;p45"/>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rgbClr val="320F3D"/>
              </a:solidFill>
              <a:latin typeface="Inter Tight"/>
              <a:ea typeface="Inter Tight"/>
              <a:cs typeface="Inter Tight"/>
              <a:sym typeface="Inter Tight"/>
            </a:endParaRPr>
          </a:p>
        </p:txBody>
      </p:sp>
      <p:pic>
        <p:nvPicPr>
          <p:cNvPr id="402" name="Google Shape;402;p45"/>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Forest">
  <p:cSld name="CUSTOM_93_1">
    <p:bg>
      <p:bgPr>
        <a:blipFill>
          <a:blip r:embed="rId2">
            <a:alphaModFix/>
          </a:blip>
          <a:stretch>
            <a:fillRect/>
          </a:stretch>
        </a:blipFill>
      </p:bgPr>
    </p:bg>
    <p:spTree>
      <p:nvGrpSpPr>
        <p:cNvPr id="403" name="Shape 403"/>
        <p:cNvGrpSpPr/>
        <p:nvPr/>
      </p:nvGrpSpPr>
      <p:grpSpPr>
        <a:xfrm>
          <a:off x="0" y="0"/>
          <a:ext cx="0" cy="0"/>
          <a:chOff x="0" y="0"/>
          <a:chExt cx="0" cy="0"/>
        </a:xfrm>
      </p:grpSpPr>
      <p:sp>
        <p:nvSpPr>
          <p:cNvPr id="404" name="Google Shape;404;p46"/>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05" name="Google Shape;405;p46"/>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06" name="Google Shape;406;p46"/>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rgbClr val="09282A"/>
              </a:solidFill>
              <a:latin typeface="Inter Tight"/>
              <a:ea typeface="Inter Tight"/>
              <a:cs typeface="Inter Tight"/>
              <a:sym typeface="Inter Tight"/>
            </a:endParaRPr>
          </a:p>
        </p:txBody>
      </p:sp>
      <p:pic>
        <p:nvPicPr>
          <p:cNvPr id="407" name="Google Shape;407;p46"/>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Marigold">
  <p:cSld name="CUSTOM_93_1_1">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p47"/>
          <p:cNvSpPr txBox="1"/>
          <p:nvPr>
            <p:ph type="title"/>
          </p:nvPr>
        </p:nvSpPr>
        <p:spPr>
          <a:xfrm>
            <a:off x="197250" y="831900"/>
            <a:ext cx="2829000" cy="831300"/>
          </a:xfrm>
          <a:prstGeom prst="rect">
            <a:avLst/>
          </a:prstGeom>
        </p:spPr>
        <p:txBody>
          <a:bodyPr anchorCtr="0" anchor="b" bIns="91425" lIns="91425" spcFirstLastPara="1" rIns="91425" wrap="square" tIns="91425">
            <a:noAutofit/>
          </a:bodyPr>
          <a:lstStyle>
            <a:lvl1pPr indent="0" lvl="0" marL="0" marR="0" algn="l">
              <a:lnSpc>
                <a:spcPct val="100000"/>
              </a:lnSpc>
              <a:spcBef>
                <a:spcPts val="0"/>
              </a:spcBef>
              <a:spcAft>
                <a:spcPts val="0"/>
              </a:spcAft>
              <a:buNone/>
              <a:defRPr sz="2020">
                <a:solidFill>
                  <a:schemeClr val="dk1"/>
                </a:solidFill>
                <a:latin typeface="Inter Tight SemiBold"/>
                <a:ea typeface="Inter Tight SemiBold"/>
                <a:cs typeface="Inter Tight SemiBold"/>
                <a:sym typeface="Inter Tight SemiBold"/>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410" name="Google Shape;410;p47"/>
          <p:cNvSpPr txBox="1"/>
          <p:nvPr>
            <p:ph idx="1" type="subTitle"/>
          </p:nvPr>
        </p:nvSpPr>
        <p:spPr>
          <a:xfrm>
            <a:off x="206550" y="1669450"/>
            <a:ext cx="2901000" cy="2393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200">
                <a:solidFill>
                  <a:schemeClr val="dk1"/>
                </a:solidFill>
                <a:latin typeface="Inter Tight"/>
                <a:ea typeface="Inter Tight"/>
                <a:cs typeface="Inter Tight"/>
                <a:sym typeface="Inter Tight"/>
              </a:defRPr>
            </a:lvl1pPr>
            <a:lvl2pPr lvl="1">
              <a:spcBef>
                <a:spcPts val="4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411" name="Google Shape;411;p47"/>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t/>
            </a:r>
            <a:endParaRPr sz="1200">
              <a:solidFill>
                <a:schemeClr val="dk1"/>
              </a:solidFill>
              <a:latin typeface="Inter Tight"/>
              <a:ea typeface="Inter Tight"/>
              <a:cs typeface="Inter Tight"/>
              <a:sym typeface="Inter Tight"/>
            </a:endParaRPr>
          </a:p>
        </p:txBody>
      </p:sp>
      <p:pic>
        <p:nvPicPr>
          <p:cNvPr id="412" name="Google Shape;412;p47"/>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77">
    <p:bg>
      <p:bgPr>
        <a:solidFill>
          <a:srgbClr val="FFFFFF"/>
        </a:solidFill>
      </p:bgPr>
    </p:bg>
    <p:spTree>
      <p:nvGrpSpPr>
        <p:cNvPr id="413" name="Shape 413"/>
        <p:cNvGrpSpPr/>
        <p:nvPr/>
      </p:nvGrpSpPr>
      <p:grpSpPr>
        <a:xfrm>
          <a:off x="0" y="0"/>
          <a:ext cx="0" cy="0"/>
          <a:chOff x="0" y="0"/>
          <a:chExt cx="0" cy="0"/>
        </a:xfrm>
      </p:grpSpPr>
      <p:sp>
        <p:nvSpPr>
          <p:cNvPr id="414" name="Google Shape;414;p48"/>
          <p:cNvSpPr txBox="1"/>
          <p:nvPr>
            <p:ph idx="1" type="subTitle"/>
          </p:nvPr>
        </p:nvSpPr>
        <p:spPr>
          <a:xfrm>
            <a:off x="182425" y="847325"/>
            <a:ext cx="6001200" cy="34425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48"/>
          <p:cNvSpPr txBox="1"/>
          <p:nvPr>
            <p:ph type="title"/>
          </p:nvPr>
        </p:nvSpPr>
        <p:spPr>
          <a:xfrm>
            <a:off x="172675" y="421375"/>
            <a:ext cx="60012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Clr>
                <a:srgbClr val="000000"/>
              </a:buClr>
              <a:buSzPts val="2400"/>
              <a:buFont typeface="Arial"/>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416" name="Google Shape;416;p4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_78">
    <p:bg>
      <p:bgPr>
        <a:solidFill>
          <a:srgbClr val="FFFFFF"/>
        </a:solidFill>
      </p:bgPr>
    </p:bg>
    <p:spTree>
      <p:nvGrpSpPr>
        <p:cNvPr id="417" name="Shape 417"/>
        <p:cNvGrpSpPr/>
        <p:nvPr/>
      </p:nvGrpSpPr>
      <p:grpSpPr>
        <a:xfrm>
          <a:off x="0" y="0"/>
          <a:ext cx="0" cy="0"/>
          <a:chOff x="0" y="0"/>
          <a:chExt cx="0" cy="0"/>
        </a:xfrm>
      </p:grpSpPr>
      <p:sp>
        <p:nvSpPr>
          <p:cNvPr id="418" name="Google Shape;418;p49"/>
          <p:cNvSpPr/>
          <p:nvPr>
            <p:ph idx="2" type="pic"/>
          </p:nvPr>
        </p:nvSpPr>
        <p:spPr>
          <a:xfrm>
            <a:off x="4669950" y="536075"/>
            <a:ext cx="4206300" cy="4380300"/>
          </a:xfrm>
          <a:prstGeom prst="roundRect">
            <a:avLst>
              <a:gd fmla="val 4379" name="adj"/>
            </a:avLst>
          </a:prstGeom>
          <a:noFill/>
          <a:ln>
            <a:noFill/>
          </a:ln>
        </p:spPr>
      </p:sp>
      <p:sp>
        <p:nvSpPr>
          <p:cNvPr id="419" name="Google Shape;419;p49"/>
          <p:cNvSpPr txBox="1"/>
          <p:nvPr>
            <p:ph idx="1" type="subTitle"/>
          </p:nvPr>
        </p:nvSpPr>
        <p:spPr>
          <a:xfrm>
            <a:off x="179764" y="847325"/>
            <a:ext cx="4363500" cy="34425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6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0" name="Google Shape;420;p49"/>
          <p:cNvSpPr txBox="1"/>
          <p:nvPr>
            <p:ph type="title"/>
          </p:nvPr>
        </p:nvSpPr>
        <p:spPr>
          <a:xfrm>
            <a:off x="172675" y="421375"/>
            <a:ext cx="43635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421" name="Google Shape;421;p49"/>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Left">
  <p:cSld name="CUSTOM_79">
    <p:bg>
      <p:bgPr>
        <a:solidFill>
          <a:srgbClr val="FFFFFF"/>
        </a:solidFill>
      </p:bgPr>
    </p:bg>
    <p:spTree>
      <p:nvGrpSpPr>
        <p:cNvPr id="422" name="Shape 422"/>
        <p:cNvGrpSpPr/>
        <p:nvPr/>
      </p:nvGrpSpPr>
      <p:grpSpPr>
        <a:xfrm>
          <a:off x="0" y="0"/>
          <a:ext cx="0" cy="0"/>
          <a:chOff x="0" y="0"/>
          <a:chExt cx="0" cy="0"/>
        </a:xfrm>
      </p:grpSpPr>
      <p:sp>
        <p:nvSpPr>
          <p:cNvPr id="423" name="Google Shape;423;p50"/>
          <p:cNvSpPr txBox="1"/>
          <p:nvPr>
            <p:ph idx="1" type="subTitle"/>
          </p:nvPr>
        </p:nvSpPr>
        <p:spPr>
          <a:xfrm>
            <a:off x="180150" y="856475"/>
            <a:ext cx="4363500" cy="4386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4" name="Google Shape;424;p50"/>
          <p:cNvSpPr txBox="1"/>
          <p:nvPr>
            <p:ph type="title"/>
          </p:nvPr>
        </p:nvSpPr>
        <p:spPr>
          <a:xfrm>
            <a:off x="172675" y="421375"/>
            <a:ext cx="4363500" cy="521700"/>
          </a:xfrm>
          <a:prstGeom prst="rect">
            <a:avLst/>
          </a:prstGeom>
        </p:spPr>
        <p:txBody>
          <a:bodyPr anchorCtr="0" anchor="t" bIns="91425" lIns="91425" spcFirstLastPara="1" rIns="91425" wrap="square" tIns="91425">
            <a:noAutofit/>
          </a:bodyPr>
          <a:lstStyle>
            <a:lvl1pPr indent="0" lvl="0" marL="0" marR="0" algn="l">
              <a:lnSpc>
                <a:spcPct val="95625"/>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5" name="Google Shape;425;p50"/>
          <p:cNvSpPr txBox="1"/>
          <p:nvPr>
            <p:ph idx="2" type="body"/>
          </p:nvPr>
        </p:nvSpPr>
        <p:spPr>
          <a:xfrm>
            <a:off x="180147" y="1423197"/>
            <a:ext cx="4091400" cy="2318100"/>
          </a:xfrm>
          <a:prstGeom prst="rect">
            <a:avLst/>
          </a:prstGeom>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None/>
              <a:defRPr>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26" name="Google Shape;426;p50"/>
          <p:cNvSpPr/>
          <p:nvPr>
            <p:ph idx="3" type="pic"/>
          </p:nvPr>
        </p:nvSpPr>
        <p:spPr>
          <a:xfrm>
            <a:off x="4669950" y="536075"/>
            <a:ext cx="4206300" cy="4380300"/>
          </a:xfrm>
          <a:prstGeom prst="roundRect">
            <a:avLst>
              <a:gd fmla="val 4379" name="adj"/>
            </a:avLst>
          </a:prstGeom>
          <a:noFill/>
          <a:ln>
            <a:noFill/>
          </a:ln>
        </p:spPr>
      </p:sp>
      <p:pic>
        <p:nvPicPr>
          <p:cNvPr id="427" name="Google Shape;427;p5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Light">
  <p:cSld name="CUSTOM_2_3_1_1">
    <p:bg>
      <p:bgPr>
        <a:solidFill>
          <a:srgbClr val="FFF7EB"/>
        </a:solidFill>
      </p:bgPr>
    </p:bg>
    <p:spTree>
      <p:nvGrpSpPr>
        <p:cNvPr id="41" name="Shape 41"/>
        <p:cNvGrpSpPr/>
        <p:nvPr/>
      </p:nvGrpSpPr>
      <p:grpSpPr>
        <a:xfrm>
          <a:off x="0" y="0"/>
          <a:ext cx="0" cy="0"/>
          <a:chOff x="0" y="0"/>
          <a:chExt cx="0" cy="0"/>
        </a:xfrm>
      </p:grpSpPr>
      <p:pic>
        <p:nvPicPr>
          <p:cNvPr id="42" name="Google Shape;42;p6" title="Vector.png"/>
          <p:cNvPicPr preferRelativeResize="0"/>
          <p:nvPr/>
        </p:nvPicPr>
        <p:blipFill>
          <a:blip r:embed="rId2">
            <a:alphaModFix/>
          </a:blip>
          <a:stretch>
            <a:fillRect/>
          </a:stretch>
        </p:blipFill>
        <p:spPr>
          <a:xfrm>
            <a:off x="7905379" y="4682618"/>
            <a:ext cx="972701" cy="185950"/>
          </a:xfrm>
          <a:prstGeom prst="rect">
            <a:avLst/>
          </a:prstGeom>
          <a:noFill/>
          <a:ln>
            <a:noFill/>
          </a:ln>
        </p:spPr>
      </p:pic>
      <p:sp>
        <p:nvSpPr>
          <p:cNvPr id="43" name="Google Shape;43;p6"/>
          <p:cNvSpPr txBox="1"/>
          <p:nvPr>
            <p:ph idx="1" type="subTitle"/>
          </p:nvPr>
        </p:nvSpPr>
        <p:spPr>
          <a:xfrm>
            <a:off x="1018691" y="4641011"/>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
        <p:nvSpPr>
          <p:cNvPr id="44" name="Google Shape;44;p6"/>
          <p:cNvSpPr/>
          <p:nvPr>
            <p:ph idx="2" type="pic"/>
          </p:nvPr>
        </p:nvSpPr>
        <p:spPr>
          <a:xfrm>
            <a:off x="249040" y="4655926"/>
            <a:ext cx="267600" cy="267600"/>
          </a:xfrm>
          <a:prstGeom prst="ellipse">
            <a:avLst/>
          </a:prstGeom>
          <a:noFill/>
          <a:ln>
            <a:noFill/>
          </a:ln>
        </p:spPr>
      </p:sp>
      <p:sp>
        <p:nvSpPr>
          <p:cNvPr id="45" name="Google Shape;45;p6"/>
          <p:cNvSpPr/>
          <p:nvPr>
            <p:ph idx="3" type="pic"/>
          </p:nvPr>
        </p:nvSpPr>
        <p:spPr>
          <a:xfrm>
            <a:off x="445815" y="4658576"/>
            <a:ext cx="267600" cy="267600"/>
          </a:xfrm>
          <a:prstGeom prst="ellipse">
            <a:avLst/>
          </a:prstGeom>
          <a:noFill/>
          <a:ln>
            <a:noFill/>
          </a:ln>
        </p:spPr>
      </p:sp>
      <p:sp>
        <p:nvSpPr>
          <p:cNvPr id="46" name="Google Shape;46;p6"/>
          <p:cNvSpPr/>
          <p:nvPr>
            <p:ph idx="4" type="pic"/>
          </p:nvPr>
        </p:nvSpPr>
        <p:spPr>
          <a:xfrm>
            <a:off x="640915" y="4658576"/>
            <a:ext cx="267600" cy="267600"/>
          </a:xfrm>
          <a:prstGeom prst="ellipse">
            <a:avLst/>
          </a:prstGeom>
          <a:noFill/>
          <a:ln>
            <a:noFill/>
          </a:ln>
        </p:spPr>
      </p:sp>
      <p:sp>
        <p:nvSpPr>
          <p:cNvPr id="47" name="Google Shape;47;p6"/>
          <p:cNvSpPr txBox="1"/>
          <p:nvPr>
            <p:ph type="title"/>
          </p:nvPr>
        </p:nvSpPr>
        <p:spPr>
          <a:xfrm>
            <a:off x="120725" y="1727624"/>
            <a:ext cx="8369100" cy="786900"/>
          </a:xfrm>
          <a:prstGeom prst="rect">
            <a:avLst/>
          </a:prstGeom>
        </p:spPr>
        <p:txBody>
          <a:bodyPr anchorCtr="0" anchor="t" bIns="91425" lIns="91425" spcFirstLastPara="1" rIns="91425" wrap="square" tIns="91425">
            <a:noAutofit/>
          </a:bodyPr>
          <a:lstStyle>
            <a:lvl1pPr indent="0" lvl="0" mar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48" name="Google Shape;48;p6"/>
          <p:cNvSpPr txBox="1"/>
          <p:nvPr>
            <p:ph idx="5" type="subTitle"/>
          </p:nvPr>
        </p:nvSpPr>
        <p:spPr>
          <a:xfrm>
            <a:off x="157304" y="255109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Right">
  <p:cSld name="CUSTOM_80">
    <p:bg>
      <p:bgPr>
        <a:solidFill>
          <a:srgbClr val="FFFFFF"/>
        </a:solidFill>
      </p:bgPr>
    </p:bg>
    <p:spTree>
      <p:nvGrpSpPr>
        <p:cNvPr id="428" name="Shape 428"/>
        <p:cNvGrpSpPr/>
        <p:nvPr/>
      </p:nvGrpSpPr>
      <p:grpSpPr>
        <a:xfrm>
          <a:off x="0" y="0"/>
          <a:ext cx="0" cy="0"/>
          <a:chOff x="0" y="0"/>
          <a:chExt cx="0" cy="0"/>
        </a:xfrm>
      </p:grpSpPr>
      <p:sp>
        <p:nvSpPr>
          <p:cNvPr id="429" name="Google Shape;429;p51"/>
          <p:cNvSpPr txBox="1"/>
          <p:nvPr>
            <p:ph idx="1" type="subTitle"/>
          </p:nvPr>
        </p:nvSpPr>
        <p:spPr>
          <a:xfrm>
            <a:off x="4674468" y="873625"/>
            <a:ext cx="4363500" cy="4386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430" name="Google Shape;430;p51"/>
          <p:cNvSpPr txBox="1"/>
          <p:nvPr>
            <p:ph type="title"/>
          </p:nvPr>
        </p:nvSpPr>
        <p:spPr>
          <a:xfrm>
            <a:off x="4667368" y="447675"/>
            <a:ext cx="43635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31" name="Google Shape;431;p51"/>
          <p:cNvSpPr txBox="1"/>
          <p:nvPr>
            <p:ph idx="2" type="body"/>
          </p:nvPr>
        </p:nvSpPr>
        <p:spPr>
          <a:xfrm>
            <a:off x="4674475" y="1412702"/>
            <a:ext cx="4091400" cy="3424500"/>
          </a:xfrm>
          <a:prstGeom prst="rect">
            <a:avLst/>
          </a:prstGeom>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None/>
              <a:defRPr>
                <a:solidFill>
                  <a:schemeClr val="accent6"/>
                </a:solidFill>
                <a:latin typeface="Inter Tight"/>
                <a:ea typeface="Inter Tight"/>
                <a:cs typeface="Inter Tight"/>
                <a:sym typeface="Inter Tight"/>
              </a:defRPr>
            </a:lvl1pPr>
            <a:lvl2pPr indent="-317500" lvl="1" marL="914400" marR="0" algn="l">
              <a:lnSpc>
                <a:spcPct val="100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32" name="Google Shape;432;p51"/>
          <p:cNvSpPr/>
          <p:nvPr>
            <p:ph idx="3" type="pic"/>
          </p:nvPr>
        </p:nvSpPr>
        <p:spPr>
          <a:xfrm>
            <a:off x="278100" y="521100"/>
            <a:ext cx="4206300" cy="4380300"/>
          </a:xfrm>
          <a:prstGeom prst="roundRect">
            <a:avLst>
              <a:gd fmla="val 4379" name="adj"/>
            </a:avLst>
          </a:prstGeom>
          <a:noFill/>
          <a:ln>
            <a:noFill/>
          </a:ln>
        </p:spPr>
      </p:sp>
      <p:pic>
        <p:nvPicPr>
          <p:cNvPr id="433" name="Google Shape;433;p51"/>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One">
  <p:cSld name="CUSTOM_81">
    <p:bg>
      <p:bgPr>
        <a:solidFill>
          <a:srgbClr val="FFFFFF"/>
        </a:solidFill>
      </p:bgPr>
    </p:bg>
    <p:spTree>
      <p:nvGrpSpPr>
        <p:cNvPr id="434" name="Shape 434"/>
        <p:cNvGrpSpPr/>
        <p:nvPr/>
      </p:nvGrpSpPr>
      <p:grpSpPr>
        <a:xfrm>
          <a:off x="0" y="0"/>
          <a:ext cx="0" cy="0"/>
          <a:chOff x="0" y="0"/>
          <a:chExt cx="0" cy="0"/>
        </a:xfrm>
      </p:grpSpPr>
      <p:sp>
        <p:nvSpPr>
          <p:cNvPr id="435" name="Google Shape;435;p52"/>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36" name="Google Shape;436;p5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37" name="Google Shape;437;p52"/>
          <p:cNvSpPr/>
          <p:nvPr>
            <p:ph idx="2" type="pic"/>
          </p:nvPr>
        </p:nvSpPr>
        <p:spPr>
          <a:xfrm>
            <a:off x="278100" y="1901100"/>
            <a:ext cx="8610600" cy="3000300"/>
          </a:xfrm>
          <a:prstGeom prst="roundRect">
            <a:avLst>
              <a:gd fmla="val 4379" name="adj"/>
            </a:avLst>
          </a:prstGeom>
          <a:noFill/>
          <a:ln>
            <a:noFill/>
          </a:ln>
        </p:spPr>
      </p:sp>
      <p:pic>
        <p:nvPicPr>
          <p:cNvPr id="438" name="Google Shape;438;p5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wo">
  <p:cSld name="CUSTOM_82">
    <p:bg>
      <p:bgPr>
        <a:solidFill>
          <a:srgbClr val="FFFFFF"/>
        </a:solidFill>
      </p:bgPr>
    </p:bg>
    <p:spTree>
      <p:nvGrpSpPr>
        <p:cNvPr id="439" name="Shape 439"/>
        <p:cNvGrpSpPr/>
        <p:nvPr/>
      </p:nvGrpSpPr>
      <p:grpSpPr>
        <a:xfrm>
          <a:off x="0" y="0"/>
          <a:ext cx="0" cy="0"/>
          <a:chOff x="0" y="0"/>
          <a:chExt cx="0" cy="0"/>
        </a:xfrm>
      </p:grpSpPr>
      <p:sp>
        <p:nvSpPr>
          <p:cNvPr id="440" name="Google Shape;440;p53"/>
          <p:cNvSpPr/>
          <p:nvPr>
            <p:ph idx="2" type="pic"/>
          </p:nvPr>
        </p:nvSpPr>
        <p:spPr>
          <a:xfrm>
            <a:off x="278100" y="1901100"/>
            <a:ext cx="4206300" cy="3000300"/>
          </a:xfrm>
          <a:prstGeom prst="roundRect">
            <a:avLst>
              <a:gd fmla="val 4379" name="adj"/>
            </a:avLst>
          </a:prstGeom>
          <a:noFill/>
          <a:ln>
            <a:noFill/>
          </a:ln>
        </p:spPr>
      </p:sp>
      <p:sp>
        <p:nvSpPr>
          <p:cNvPr id="441" name="Google Shape;441;p53"/>
          <p:cNvSpPr/>
          <p:nvPr>
            <p:ph idx="3" type="pic"/>
          </p:nvPr>
        </p:nvSpPr>
        <p:spPr>
          <a:xfrm>
            <a:off x="4646125" y="1876425"/>
            <a:ext cx="4206300" cy="3000300"/>
          </a:xfrm>
          <a:prstGeom prst="roundRect">
            <a:avLst>
              <a:gd fmla="val 4379" name="adj"/>
            </a:avLst>
          </a:prstGeom>
          <a:noFill/>
          <a:ln>
            <a:noFill/>
          </a:ln>
        </p:spPr>
      </p:sp>
      <p:sp>
        <p:nvSpPr>
          <p:cNvPr id="442" name="Google Shape;442;p53"/>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43" name="Google Shape;443;p5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pic>
        <p:nvPicPr>
          <p:cNvPr id="444" name="Google Shape;444;p5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hree">
  <p:cSld name="CUSTOM_83">
    <p:bg>
      <p:bgPr>
        <a:solidFill>
          <a:srgbClr val="FFFFFF"/>
        </a:solidFill>
      </p:bgPr>
    </p:bg>
    <p:spTree>
      <p:nvGrpSpPr>
        <p:cNvPr id="445" name="Shape 445"/>
        <p:cNvGrpSpPr/>
        <p:nvPr/>
      </p:nvGrpSpPr>
      <p:grpSpPr>
        <a:xfrm>
          <a:off x="0" y="0"/>
          <a:ext cx="0" cy="0"/>
          <a:chOff x="0" y="0"/>
          <a:chExt cx="0" cy="0"/>
        </a:xfrm>
      </p:grpSpPr>
      <p:sp>
        <p:nvSpPr>
          <p:cNvPr id="446" name="Google Shape;446;p54"/>
          <p:cNvSpPr/>
          <p:nvPr>
            <p:ph idx="2" type="pic"/>
          </p:nvPr>
        </p:nvSpPr>
        <p:spPr>
          <a:xfrm>
            <a:off x="278100" y="1901100"/>
            <a:ext cx="2799000" cy="3000300"/>
          </a:xfrm>
          <a:prstGeom prst="roundRect">
            <a:avLst>
              <a:gd fmla="val 4379" name="adj"/>
            </a:avLst>
          </a:prstGeom>
          <a:noFill/>
          <a:ln>
            <a:noFill/>
          </a:ln>
        </p:spPr>
      </p:sp>
      <p:sp>
        <p:nvSpPr>
          <p:cNvPr id="447" name="Google Shape;447;p54"/>
          <p:cNvSpPr/>
          <p:nvPr>
            <p:ph idx="3" type="pic"/>
          </p:nvPr>
        </p:nvSpPr>
        <p:spPr>
          <a:xfrm>
            <a:off x="3174925" y="1876425"/>
            <a:ext cx="2799000" cy="3000300"/>
          </a:xfrm>
          <a:prstGeom prst="roundRect">
            <a:avLst>
              <a:gd fmla="val 4379" name="adj"/>
            </a:avLst>
          </a:prstGeom>
          <a:noFill/>
          <a:ln>
            <a:noFill/>
          </a:ln>
        </p:spPr>
      </p:sp>
      <p:sp>
        <p:nvSpPr>
          <p:cNvPr id="448" name="Google Shape;448;p54"/>
          <p:cNvSpPr/>
          <p:nvPr>
            <p:ph idx="4" type="pic"/>
          </p:nvPr>
        </p:nvSpPr>
        <p:spPr>
          <a:xfrm>
            <a:off x="6071750" y="1876425"/>
            <a:ext cx="2799000" cy="3000300"/>
          </a:xfrm>
          <a:prstGeom prst="roundRect">
            <a:avLst>
              <a:gd fmla="val 4379" name="adj"/>
            </a:avLst>
          </a:prstGeom>
          <a:noFill/>
          <a:ln>
            <a:noFill/>
          </a:ln>
        </p:spPr>
      </p:sp>
      <p:sp>
        <p:nvSpPr>
          <p:cNvPr id="449" name="Google Shape;449;p54"/>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450" name="Google Shape;450;p5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pic>
        <p:nvPicPr>
          <p:cNvPr id="451" name="Google Shape;451;p5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p:cSld name="CUSTOM_84">
    <p:bg>
      <p:bgPr>
        <a:solidFill>
          <a:srgbClr val="FFFFFF"/>
        </a:solidFill>
      </p:bgPr>
    </p:bg>
    <p:spTree>
      <p:nvGrpSpPr>
        <p:cNvPr id="452" name="Shape 452"/>
        <p:cNvGrpSpPr/>
        <p:nvPr/>
      </p:nvGrpSpPr>
      <p:grpSpPr>
        <a:xfrm>
          <a:off x="0" y="0"/>
          <a:ext cx="0" cy="0"/>
          <a:chOff x="0" y="0"/>
          <a:chExt cx="0" cy="0"/>
        </a:xfrm>
      </p:grpSpPr>
      <p:sp>
        <p:nvSpPr>
          <p:cNvPr id="453" name="Google Shape;453;p55"/>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4" name="Google Shape;454;p55"/>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5" name="Google Shape;455;p55"/>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6" name="Google Shape;456;p55"/>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7" name="Google Shape;457;p55"/>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8" name="Google Shape;458;p55"/>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59" name="Google Shape;459;p55"/>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60" name="Google Shape;460;p55"/>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61" name="Google Shape;461;p55"/>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62" name="Google Shape;462;p55"/>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63" name="Google Shape;463;p55"/>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64" name="Google Shape;464;p5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Lavender">
  <p:cSld name="CUSTOM_84_1">
    <p:bg>
      <p:bgPr>
        <a:solidFill>
          <a:srgbClr val="FFFFFF"/>
        </a:solidFill>
      </p:bgPr>
    </p:bg>
    <p:spTree>
      <p:nvGrpSpPr>
        <p:cNvPr id="465" name="Shape 465"/>
        <p:cNvGrpSpPr/>
        <p:nvPr/>
      </p:nvGrpSpPr>
      <p:grpSpPr>
        <a:xfrm>
          <a:off x="0" y="0"/>
          <a:ext cx="0" cy="0"/>
          <a:chOff x="0" y="0"/>
          <a:chExt cx="0" cy="0"/>
        </a:xfrm>
      </p:grpSpPr>
      <p:sp>
        <p:nvSpPr>
          <p:cNvPr id="466" name="Google Shape;466;p56"/>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7" name="Google Shape;467;p56"/>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8" name="Google Shape;468;p56"/>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9" name="Google Shape;469;p56"/>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0" name="Google Shape;470;p56"/>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1" name="Google Shape;471;p56"/>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72" name="Google Shape;472;p56"/>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73" name="Google Shape;473;p56"/>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74" name="Google Shape;474;p56"/>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75" name="Google Shape;475;p56"/>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6" name="Google Shape;476;p56"/>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77" name="Google Shape;477;p5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Marigold">
  <p:cSld name="CUSTOM_84_1_1">
    <p:bg>
      <p:bgPr>
        <a:solidFill>
          <a:srgbClr val="FFFFFF"/>
        </a:solidFill>
      </p:bgPr>
    </p:bg>
    <p:spTree>
      <p:nvGrpSpPr>
        <p:cNvPr id="478" name="Shape 478"/>
        <p:cNvGrpSpPr/>
        <p:nvPr/>
      </p:nvGrpSpPr>
      <p:grpSpPr>
        <a:xfrm>
          <a:off x="0" y="0"/>
          <a:ext cx="0" cy="0"/>
          <a:chOff x="0" y="0"/>
          <a:chExt cx="0" cy="0"/>
        </a:xfrm>
      </p:grpSpPr>
      <p:sp>
        <p:nvSpPr>
          <p:cNvPr id="479" name="Google Shape;479;p57"/>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0" name="Google Shape;480;p57"/>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1" name="Google Shape;481;p57"/>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None/>
            </a:pPr>
            <a:r>
              <a:t/>
            </a:r>
            <a:endParaRPr sz="1200">
              <a:solidFill>
                <a:schemeClr val="accent6"/>
              </a:solidFill>
              <a:latin typeface="Inter Tight"/>
              <a:ea typeface="Inter Tight"/>
              <a:cs typeface="Inter Tight"/>
              <a:sym typeface="Inter Tight"/>
            </a:endParaRPr>
          </a:p>
        </p:txBody>
      </p:sp>
      <p:sp>
        <p:nvSpPr>
          <p:cNvPr id="482" name="Google Shape;482;p57"/>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3" name="Google Shape;483;p57"/>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4" name="Google Shape;484;p57"/>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85" name="Google Shape;485;p57"/>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86" name="Google Shape;486;p57"/>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487" name="Google Shape;487;p57"/>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488" name="Google Shape;488;p57"/>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9" name="Google Shape;489;p57"/>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490" name="Google Shape;490;p5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Forest">
  <p:cSld name="CUSTOM_84_1_1_1">
    <p:bg>
      <p:bgPr>
        <a:solidFill>
          <a:srgbClr val="FFFFFF"/>
        </a:solidFill>
      </p:bgPr>
    </p:bg>
    <p:spTree>
      <p:nvGrpSpPr>
        <p:cNvPr id="491" name="Shape 491"/>
        <p:cNvGrpSpPr/>
        <p:nvPr/>
      </p:nvGrpSpPr>
      <p:grpSpPr>
        <a:xfrm>
          <a:off x="0" y="0"/>
          <a:ext cx="0" cy="0"/>
          <a:chOff x="0" y="0"/>
          <a:chExt cx="0" cy="0"/>
        </a:xfrm>
      </p:grpSpPr>
      <p:sp>
        <p:nvSpPr>
          <p:cNvPr id="492" name="Google Shape;492;p58"/>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3" name="Google Shape;493;p58"/>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4" name="Google Shape;494;p58"/>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None/>
            </a:pPr>
            <a:r>
              <a:t/>
            </a:r>
            <a:endParaRPr sz="1200">
              <a:solidFill>
                <a:schemeClr val="accent6"/>
              </a:solidFill>
              <a:latin typeface="Inter Tight"/>
              <a:ea typeface="Inter Tight"/>
              <a:cs typeface="Inter Tight"/>
              <a:sym typeface="Inter Tight"/>
            </a:endParaRPr>
          </a:p>
        </p:txBody>
      </p:sp>
      <p:sp>
        <p:nvSpPr>
          <p:cNvPr id="495" name="Google Shape;495;p58"/>
          <p:cNvSpPr txBox="1"/>
          <p:nvPr>
            <p:ph idx="1" type="body"/>
          </p:nvPr>
        </p:nvSpPr>
        <p:spPr>
          <a:xfrm>
            <a:off x="40427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6" name="Google Shape;496;p58"/>
          <p:cNvSpPr txBox="1"/>
          <p:nvPr>
            <p:ph idx="2" type="body"/>
          </p:nvPr>
        </p:nvSpPr>
        <p:spPr>
          <a:xfrm>
            <a:off x="3305800"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7" name="Google Shape;497;p58"/>
          <p:cNvSpPr txBox="1"/>
          <p:nvPr>
            <p:ph type="title"/>
          </p:nvPr>
        </p:nvSpPr>
        <p:spPr>
          <a:xfrm>
            <a:off x="404275"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98" name="Google Shape;498;p58"/>
          <p:cNvSpPr txBox="1"/>
          <p:nvPr>
            <p:ph idx="3" type="title"/>
          </p:nvPr>
        </p:nvSpPr>
        <p:spPr>
          <a:xfrm>
            <a:off x="3305807"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sp>
        <p:nvSpPr>
          <p:cNvPr id="499" name="Google Shape;499;p58"/>
          <p:cNvSpPr txBox="1"/>
          <p:nvPr>
            <p:ph idx="4"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00" name="Google Shape;500;p58"/>
          <p:cNvSpPr txBox="1"/>
          <p:nvPr>
            <p:ph idx="5"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01" name="Google Shape;501;p58"/>
          <p:cNvSpPr txBox="1"/>
          <p:nvPr>
            <p:ph idx="6" type="body"/>
          </p:nvPr>
        </p:nvSpPr>
        <p:spPr>
          <a:xfrm>
            <a:off x="6203825" y="2782275"/>
            <a:ext cx="2341500" cy="2094600"/>
          </a:xfrm>
          <a:prstGeom prst="rect">
            <a:avLst/>
          </a:prstGeom>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502" name="Google Shape;502;p58"/>
          <p:cNvSpPr txBox="1"/>
          <p:nvPr>
            <p:ph idx="7" type="title"/>
          </p:nvPr>
        </p:nvSpPr>
        <p:spPr>
          <a:xfrm>
            <a:off x="6203832" y="2010250"/>
            <a:ext cx="2540700" cy="6528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1600">
                <a:solidFill>
                  <a:schemeClr val="accent6"/>
                </a:solidFill>
                <a:latin typeface="Inter Tight Medium"/>
                <a:ea typeface="Inter Tight Medium"/>
                <a:cs typeface="Inter Tight Medium"/>
                <a:sym typeface="Inter Tight Medium"/>
              </a:defRPr>
            </a:lvl1pPr>
            <a:lvl2pPr lvl="1">
              <a:spcBef>
                <a:spcPts val="1200"/>
              </a:spcBef>
              <a:spcAft>
                <a:spcPts val="0"/>
              </a:spcAft>
              <a:buClr>
                <a:schemeClr val="accent6"/>
              </a:buClr>
              <a:buSzPts val="2800"/>
              <a:buNone/>
              <a:defRPr>
                <a:solidFill>
                  <a:schemeClr val="accent6"/>
                </a:solidFill>
              </a:defRPr>
            </a:lvl2pPr>
            <a:lvl3pPr lvl="2">
              <a:spcBef>
                <a:spcPts val="0"/>
              </a:spcBef>
              <a:spcAft>
                <a:spcPts val="0"/>
              </a:spcAft>
              <a:buClr>
                <a:schemeClr val="accent6"/>
              </a:buClr>
              <a:buSzPts val="2800"/>
              <a:buNone/>
              <a:defRPr>
                <a:solidFill>
                  <a:schemeClr val="accent6"/>
                </a:solidFill>
              </a:defRPr>
            </a:lvl3pPr>
            <a:lvl4pPr lvl="3">
              <a:spcBef>
                <a:spcPts val="0"/>
              </a:spcBef>
              <a:spcAft>
                <a:spcPts val="0"/>
              </a:spcAft>
              <a:buClr>
                <a:schemeClr val="accent6"/>
              </a:buClr>
              <a:buSzPts val="2800"/>
              <a:buNone/>
              <a:defRPr>
                <a:solidFill>
                  <a:schemeClr val="accent6"/>
                </a:solidFill>
              </a:defRPr>
            </a:lvl4pPr>
            <a:lvl5pPr lvl="4">
              <a:spcBef>
                <a:spcPts val="0"/>
              </a:spcBef>
              <a:spcAft>
                <a:spcPts val="0"/>
              </a:spcAft>
              <a:buClr>
                <a:schemeClr val="accent6"/>
              </a:buClr>
              <a:buSzPts val="2800"/>
              <a:buNone/>
              <a:defRPr>
                <a:solidFill>
                  <a:schemeClr val="accent6"/>
                </a:solidFill>
              </a:defRPr>
            </a:lvl5pPr>
            <a:lvl6pPr lvl="5">
              <a:spcBef>
                <a:spcPts val="0"/>
              </a:spcBef>
              <a:spcAft>
                <a:spcPts val="0"/>
              </a:spcAft>
              <a:buClr>
                <a:schemeClr val="accent6"/>
              </a:buClr>
              <a:buSzPts val="2800"/>
              <a:buNone/>
              <a:defRPr>
                <a:solidFill>
                  <a:schemeClr val="accent6"/>
                </a:solidFill>
              </a:defRPr>
            </a:lvl6pPr>
            <a:lvl7pPr lvl="6">
              <a:spcBef>
                <a:spcPts val="0"/>
              </a:spcBef>
              <a:spcAft>
                <a:spcPts val="0"/>
              </a:spcAft>
              <a:buClr>
                <a:schemeClr val="accent6"/>
              </a:buClr>
              <a:buSzPts val="2800"/>
              <a:buNone/>
              <a:defRPr>
                <a:solidFill>
                  <a:schemeClr val="accent6"/>
                </a:solidFill>
              </a:defRPr>
            </a:lvl7pPr>
            <a:lvl8pPr lvl="7">
              <a:spcBef>
                <a:spcPts val="0"/>
              </a:spcBef>
              <a:spcAft>
                <a:spcPts val="0"/>
              </a:spcAft>
              <a:buClr>
                <a:schemeClr val="accent6"/>
              </a:buClr>
              <a:buSzPts val="2800"/>
              <a:buNone/>
              <a:defRPr>
                <a:solidFill>
                  <a:schemeClr val="accent6"/>
                </a:solidFill>
              </a:defRPr>
            </a:lvl8pPr>
            <a:lvl9pPr lvl="8">
              <a:spcBef>
                <a:spcPts val="0"/>
              </a:spcBef>
              <a:spcAft>
                <a:spcPts val="0"/>
              </a:spcAft>
              <a:buClr>
                <a:schemeClr val="accent6"/>
              </a:buClr>
              <a:buSzPts val="2800"/>
              <a:buNone/>
              <a:defRPr>
                <a:solidFill>
                  <a:schemeClr val="accent6"/>
                </a:solidFill>
              </a:defRPr>
            </a:lvl9pPr>
          </a:lstStyle>
          <a:p/>
        </p:txBody>
      </p:sp>
      <p:pic>
        <p:nvPicPr>
          <p:cNvPr id="503" name="Google Shape;503;p5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p:cSld name="CUSTOM_85">
    <p:bg>
      <p:bgPr>
        <a:solidFill>
          <a:srgbClr val="FFFFFF"/>
        </a:solidFill>
      </p:bgPr>
    </p:bg>
    <p:spTree>
      <p:nvGrpSpPr>
        <p:cNvPr id="504" name="Shape 504"/>
        <p:cNvGrpSpPr/>
        <p:nvPr/>
      </p:nvGrpSpPr>
      <p:grpSpPr>
        <a:xfrm>
          <a:off x="0" y="0"/>
          <a:ext cx="0" cy="0"/>
          <a:chOff x="0" y="0"/>
          <a:chExt cx="0" cy="0"/>
        </a:xfrm>
      </p:grpSpPr>
      <p:sp>
        <p:nvSpPr>
          <p:cNvPr id="505" name="Google Shape;505;p59"/>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06" name="Google Shape;506;p59"/>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07" name="Google Shape;507;p59"/>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08" name="Google Shape;508;p59"/>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09" name="Google Shape;509;p59"/>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10" name="Google Shape;510;p59"/>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11" name="Google Shape;511;p59"/>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12" name="Google Shape;512;p59"/>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13" name="Google Shape;513;p59"/>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14" name="Google Shape;514;p59"/>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Lavender">
  <p:cSld name="CUSTOM_85_1">
    <p:bg>
      <p:bgPr>
        <a:solidFill>
          <a:srgbClr val="FFFFFF"/>
        </a:solidFill>
      </p:bgPr>
    </p:bg>
    <p:spTree>
      <p:nvGrpSpPr>
        <p:cNvPr id="515" name="Shape 515"/>
        <p:cNvGrpSpPr/>
        <p:nvPr/>
      </p:nvGrpSpPr>
      <p:grpSpPr>
        <a:xfrm>
          <a:off x="0" y="0"/>
          <a:ext cx="0" cy="0"/>
          <a:chOff x="0" y="0"/>
          <a:chExt cx="0" cy="0"/>
        </a:xfrm>
      </p:grpSpPr>
      <p:sp>
        <p:nvSpPr>
          <p:cNvPr id="516" name="Google Shape;516;p60"/>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17" name="Google Shape;517;p60"/>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18" name="Google Shape;518;p60"/>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19" name="Google Shape;519;p60"/>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20" name="Google Shape;520;p60"/>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21" name="Google Shape;521;p60"/>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22" name="Google Shape;522;p60"/>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23" name="Google Shape;523;p60"/>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24" name="Google Shape;524;p60"/>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25" name="Google Shape;525;p60"/>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p:cSld name="CUSTOM_3_3">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7"/>
          <p:cNvSpPr txBox="1"/>
          <p:nvPr>
            <p:ph idx="1" type="subTitle"/>
          </p:nvPr>
        </p:nvSpPr>
        <p:spPr>
          <a:xfrm>
            <a:off x="253829" y="3959243"/>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pic>
        <p:nvPicPr>
          <p:cNvPr id="51" name="Google Shape;51;p7" title="Vector.png"/>
          <p:cNvPicPr preferRelativeResize="0"/>
          <p:nvPr/>
        </p:nvPicPr>
        <p:blipFill>
          <a:blip r:embed="rId3">
            <a:alphaModFix/>
          </a:blip>
          <a:stretch>
            <a:fillRect/>
          </a:stretch>
        </p:blipFill>
        <p:spPr>
          <a:xfrm>
            <a:off x="7905002" y="4682255"/>
            <a:ext cx="971549" cy="186233"/>
          </a:xfrm>
          <a:prstGeom prst="rect">
            <a:avLst/>
          </a:prstGeom>
          <a:noFill/>
          <a:ln>
            <a:noFill/>
          </a:ln>
        </p:spPr>
      </p:pic>
      <p:sp>
        <p:nvSpPr>
          <p:cNvPr id="52" name="Google Shape;52;p7"/>
          <p:cNvSpPr txBox="1"/>
          <p:nvPr>
            <p:ph type="title"/>
          </p:nvPr>
        </p:nvSpPr>
        <p:spPr>
          <a:xfrm>
            <a:off x="253825" y="2428000"/>
            <a:ext cx="8369100" cy="15861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7"/>
          <p:cNvSpPr/>
          <p:nvPr>
            <p:ph idx="2" type="pic"/>
          </p:nvPr>
        </p:nvSpPr>
        <p:spPr>
          <a:xfrm>
            <a:off x="253818" y="304735"/>
            <a:ext cx="267600" cy="267600"/>
          </a:xfrm>
          <a:prstGeom prst="ellipse">
            <a:avLst/>
          </a:prstGeom>
          <a:noFill/>
          <a:ln>
            <a:noFill/>
          </a:ln>
        </p:spPr>
      </p:sp>
      <p:sp>
        <p:nvSpPr>
          <p:cNvPr id="54" name="Google Shape;54;p7"/>
          <p:cNvSpPr/>
          <p:nvPr>
            <p:ph idx="3" type="pic"/>
          </p:nvPr>
        </p:nvSpPr>
        <p:spPr>
          <a:xfrm>
            <a:off x="450593" y="307385"/>
            <a:ext cx="267600" cy="267600"/>
          </a:xfrm>
          <a:prstGeom prst="ellipse">
            <a:avLst/>
          </a:prstGeom>
          <a:noFill/>
          <a:ln>
            <a:noFill/>
          </a:ln>
        </p:spPr>
      </p:sp>
      <p:sp>
        <p:nvSpPr>
          <p:cNvPr id="55" name="Google Shape;55;p7"/>
          <p:cNvSpPr/>
          <p:nvPr>
            <p:ph idx="4" type="pic"/>
          </p:nvPr>
        </p:nvSpPr>
        <p:spPr>
          <a:xfrm>
            <a:off x="645693" y="307385"/>
            <a:ext cx="267600" cy="267600"/>
          </a:xfrm>
          <a:prstGeom prst="ellipse">
            <a:avLst/>
          </a:prstGeom>
          <a:noFill/>
          <a:ln>
            <a:noFill/>
          </a:ln>
        </p:spPr>
      </p:sp>
      <p:sp>
        <p:nvSpPr>
          <p:cNvPr id="56" name="Google Shape;56;p7"/>
          <p:cNvSpPr txBox="1"/>
          <p:nvPr>
            <p:ph idx="5"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Marigold">
  <p:cSld name="CUSTOM_85_2">
    <p:bg>
      <p:bgPr>
        <a:solidFill>
          <a:srgbClr val="FFFFFF"/>
        </a:solidFill>
      </p:bgPr>
    </p:bg>
    <p:spTree>
      <p:nvGrpSpPr>
        <p:cNvPr id="526" name="Shape 526"/>
        <p:cNvGrpSpPr/>
        <p:nvPr/>
      </p:nvGrpSpPr>
      <p:grpSpPr>
        <a:xfrm>
          <a:off x="0" y="0"/>
          <a:ext cx="0" cy="0"/>
          <a:chOff x="0" y="0"/>
          <a:chExt cx="0" cy="0"/>
        </a:xfrm>
      </p:grpSpPr>
      <p:sp>
        <p:nvSpPr>
          <p:cNvPr id="527" name="Google Shape;527;p61"/>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28" name="Google Shape;528;p61"/>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29" name="Google Shape;529;p61"/>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30" name="Google Shape;530;p61"/>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31" name="Google Shape;531;p61"/>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32" name="Google Shape;532;p61"/>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33" name="Google Shape;533;p61"/>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34" name="Google Shape;534;p61"/>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35" name="Google Shape;535;p61"/>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36" name="Google Shape;536;p61"/>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Forest">
  <p:cSld name="CUSTOM_85_3">
    <p:bg>
      <p:bgPr>
        <a:solidFill>
          <a:srgbClr val="FFFFFF"/>
        </a:solidFill>
      </p:bgPr>
    </p:bg>
    <p:spTree>
      <p:nvGrpSpPr>
        <p:cNvPr id="537" name="Shape 537"/>
        <p:cNvGrpSpPr/>
        <p:nvPr/>
      </p:nvGrpSpPr>
      <p:grpSpPr>
        <a:xfrm>
          <a:off x="0" y="0"/>
          <a:ext cx="0" cy="0"/>
          <a:chOff x="0" y="0"/>
          <a:chExt cx="0" cy="0"/>
        </a:xfrm>
      </p:grpSpPr>
      <p:sp>
        <p:nvSpPr>
          <p:cNvPr id="538" name="Google Shape;538;p62"/>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pic>
        <p:nvPicPr>
          <p:cNvPr descr="preencoded.png" id="539" name="Google Shape;539;p62"/>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40" name="Google Shape;540;p62"/>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41" name="Google Shape;541;p62"/>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42" name="Google Shape;542;p62"/>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543" name="Google Shape;543;p6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44" name="Google Shape;544;p62"/>
          <p:cNvSpPr txBox="1"/>
          <p:nvPr>
            <p:ph idx="2" type="subTitle"/>
          </p:nvPr>
        </p:nvSpPr>
        <p:spPr>
          <a:xfrm>
            <a:off x="414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45" name="Google Shape;545;p62"/>
          <p:cNvSpPr txBox="1"/>
          <p:nvPr>
            <p:ph idx="3" type="subTitle"/>
          </p:nvPr>
        </p:nvSpPr>
        <p:spPr>
          <a:xfrm>
            <a:off x="3327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sp>
        <p:nvSpPr>
          <p:cNvPr id="546" name="Google Shape;546;p62"/>
          <p:cNvSpPr txBox="1"/>
          <p:nvPr>
            <p:ph idx="4" type="subTitle"/>
          </p:nvPr>
        </p:nvSpPr>
        <p:spPr>
          <a:xfrm>
            <a:off x="6240450" y="3161975"/>
            <a:ext cx="2493900" cy="429300"/>
          </a:xfrm>
          <a:prstGeom prst="rect">
            <a:avLst/>
          </a:prstGeom>
        </p:spPr>
        <p:txBody>
          <a:bodyPr anchorCtr="0" anchor="ctr" bIns="91425" lIns="91425" spcFirstLastPara="1" rIns="91425" wrap="square" tIns="91425">
            <a:noAutofit/>
          </a:bodyPr>
          <a:lstStyle>
            <a:lvl1pPr indent="0" lvl="0" marL="0" marR="0" algn="ctr">
              <a:lnSpc>
                <a:spcPct val="100000"/>
              </a:lnSpc>
              <a:spcBef>
                <a:spcPts val="0"/>
              </a:spcBef>
              <a:spcAft>
                <a:spcPts val="0"/>
              </a:spcAft>
              <a:buNone/>
              <a:defRPr sz="1600">
                <a:solidFill>
                  <a:schemeClr val="accent6"/>
                </a:solidFill>
              </a:defRPr>
            </a:lvl1pPr>
            <a:lvl2pPr lvl="1">
              <a:spcBef>
                <a:spcPts val="0"/>
              </a:spcBef>
              <a:spcAft>
                <a:spcPts val="0"/>
              </a:spcAft>
              <a:buClr>
                <a:schemeClr val="accent6"/>
              </a:buClr>
              <a:buSzPts val="1600"/>
              <a:buNone/>
              <a:defRPr sz="1600">
                <a:solidFill>
                  <a:schemeClr val="accent6"/>
                </a:solidFill>
              </a:defRPr>
            </a:lvl2pPr>
            <a:lvl3pPr lvl="2">
              <a:spcBef>
                <a:spcPts val="0"/>
              </a:spcBef>
              <a:spcAft>
                <a:spcPts val="0"/>
              </a:spcAft>
              <a:buClr>
                <a:schemeClr val="accent6"/>
              </a:buClr>
              <a:buSzPts val="1600"/>
              <a:buNone/>
              <a:defRPr sz="1600">
                <a:solidFill>
                  <a:schemeClr val="accent6"/>
                </a:solidFill>
              </a:defRPr>
            </a:lvl3pPr>
            <a:lvl4pPr lvl="3">
              <a:spcBef>
                <a:spcPts val="0"/>
              </a:spcBef>
              <a:spcAft>
                <a:spcPts val="0"/>
              </a:spcAft>
              <a:buClr>
                <a:schemeClr val="accent6"/>
              </a:buClr>
              <a:buSzPts val="1600"/>
              <a:buNone/>
              <a:defRPr sz="1600">
                <a:solidFill>
                  <a:schemeClr val="accent6"/>
                </a:solidFill>
              </a:defRPr>
            </a:lvl4pPr>
            <a:lvl5pPr lvl="4">
              <a:spcBef>
                <a:spcPts val="0"/>
              </a:spcBef>
              <a:spcAft>
                <a:spcPts val="0"/>
              </a:spcAft>
              <a:buClr>
                <a:schemeClr val="accent6"/>
              </a:buClr>
              <a:buSzPts val="1600"/>
              <a:buNone/>
              <a:defRPr sz="1600">
                <a:solidFill>
                  <a:schemeClr val="accent6"/>
                </a:solidFill>
              </a:defRPr>
            </a:lvl5pPr>
            <a:lvl6pPr lvl="5">
              <a:spcBef>
                <a:spcPts val="0"/>
              </a:spcBef>
              <a:spcAft>
                <a:spcPts val="0"/>
              </a:spcAft>
              <a:buClr>
                <a:schemeClr val="accent6"/>
              </a:buClr>
              <a:buSzPts val="1600"/>
              <a:buNone/>
              <a:defRPr sz="1600">
                <a:solidFill>
                  <a:schemeClr val="accent6"/>
                </a:solidFill>
              </a:defRPr>
            </a:lvl6pPr>
            <a:lvl7pPr lvl="6">
              <a:spcBef>
                <a:spcPts val="0"/>
              </a:spcBef>
              <a:spcAft>
                <a:spcPts val="0"/>
              </a:spcAft>
              <a:buClr>
                <a:schemeClr val="accent6"/>
              </a:buClr>
              <a:buSzPts val="1600"/>
              <a:buNone/>
              <a:defRPr sz="1600">
                <a:solidFill>
                  <a:schemeClr val="accent6"/>
                </a:solidFill>
              </a:defRPr>
            </a:lvl7pPr>
            <a:lvl8pPr lvl="7">
              <a:spcBef>
                <a:spcPts val="0"/>
              </a:spcBef>
              <a:spcAft>
                <a:spcPts val="0"/>
              </a:spcAft>
              <a:buClr>
                <a:schemeClr val="accent6"/>
              </a:buClr>
              <a:buSzPts val="1600"/>
              <a:buNone/>
              <a:defRPr sz="1600">
                <a:solidFill>
                  <a:schemeClr val="accent6"/>
                </a:solidFill>
              </a:defRPr>
            </a:lvl8pPr>
            <a:lvl9pPr lvl="8">
              <a:spcBef>
                <a:spcPts val="0"/>
              </a:spcBef>
              <a:spcAft>
                <a:spcPts val="0"/>
              </a:spcAft>
              <a:buClr>
                <a:schemeClr val="accent6"/>
              </a:buClr>
              <a:buSzPts val="1600"/>
              <a:buNone/>
              <a:defRPr sz="1600">
                <a:solidFill>
                  <a:schemeClr val="accent6"/>
                </a:solidFill>
              </a:defRPr>
            </a:lvl9pPr>
          </a:lstStyle>
          <a:p/>
        </p:txBody>
      </p:sp>
      <p:pic>
        <p:nvPicPr>
          <p:cNvPr id="547" name="Google Shape;547;p62"/>
          <p:cNvPicPr preferRelativeResize="0"/>
          <p:nvPr/>
        </p:nvPicPr>
        <p:blipFill>
          <a:blip r:embed="rId3">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p:cSld name="CUSTOM_86">
    <p:bg>
      <p:bgPr>
        <a:solidFill>
          <a:srgbClr val="FFFFFF"/>
        </a:solidFill>
      </p:bgPr>
    </p:bg>
    <p:spTree>
      <p:nvGrpSpPr>
        <p:cNvPr id="548" name="Shape 548"/>
        <p:cNvGrpSpPr/>
        <p:nvPr/>
      </p:nvGrpSpPr>
      <p:grpSpPr>
        <a:xfrm>
          <a:off x="0" y="0"/>
          <a:ext cx="0" cy="0"/>
          <a:chOff x="0" y="0"/>
          <a:chExt cx="0" cy="0"/>
        </a:xfrm>
      </p:grpSpPr>
      <p:sp>
        <p:nvSpPr>
          <p:cNvPr id="549" name="Google Shape;549;p63"/>
          <p:cNvSpPr/>
          <p:nvPr/>
        </p:nvSpPr>
        <p:spPr>
          <a:xfrm>
            <a:off x="266700" y="1876443"/>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0" name="Google Shape;550;p63"/>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51" name="Google Shape;551;p63"/>
          <p:cNvSpPr/>
          <p:nvPr/>
        </p:nvSpPr>
        <p:spPr>
          <a:xfrm>
            <a:off x="3174893" y="1876437"/>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2" name="Google Shape;552;p63"/>
          <p:cNvSpPr/>
          <p:nvPr/>
        </p:nvSpPr>
        <p:spPr>
          <a:xfrm>
            <a:off x="6083099" y="187642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3" name="Google Shape;553;p63"/>
          <p:cNvSpPr/>
          <p:nvPr/>
        </p:nvSpPr>
        <p:spPr>
          <a:xfrm>
            <a:off x="263175" y="338830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4" name="Google Shape;554;p63"/>
          <p:cNvSpPr/>
          <p:nvPr/>
        </p:nvSpPr>
        <p:spPr>
          <a:xfrm>
            <a:off x="3171368" y="3388299"/>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5" name="Google Shape;555;p63"/>
          <p:cNvSpPr/>
          <p:nvPr/>
        </p:nvSpPr>
        <p:spPr>
          <a:xfrm>
            <a:off x="6079574" y="3388288"/>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56" name="Google Shape;556;p63"/>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57" name="Google Shape;557;p6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58" name="Google Shape;558;p63"/>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59" name="Google Shape;559;p63"/>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0" name="Google Shape;560;p63"/>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1" name="Google Shape;561;p63"/>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2" name="Google Shape;562;p63"/>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63" name="Google Shape;563;p6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Lavender">
  <p:cSld name="CUSTOM_86_2">
    <p:bg>
      <p:bgPr>
        <a:solidFill>
          <a:srgbClr val="FFFFFF"/>
        </a:solidFill>
      </p:bgPr>
    </p:bg>
    <p:spTree>
      <p:nvGrpSpPr>
        <p:cNvPr id="564" name="Shape 564"/>
        <p:cNvGrpSpPr/>
        <p:nvPr/>
      </p:nvGrpSpPr>
      <p:grpSpPr>
        <a:xfrm>
          <a:off x="0" y="0"/>
          <a:ext cx="0" cy="0"/>
          <a:chOff x="0" y="0"/>
          <a:chExt cx="0" cy="0"/>
        </a:xfrm>
      </p:grpSpPr>
      <p:sp>
        <p:nvSpPr>
          <p:cNvPr id="565" name="Google Shape;565;p64"/>
          <p:cNvSpPr/>
          <p:nvPr/>
        </p:nvSpPr>
        <p:spPr>
          <a:xfrm>
            <a:off x="266700" y="1876443"/>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6" name="Google Shape;566;p64"/>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67" name="Google Shape;567;p64"/>
          <p:cNvSpPr/>
          <p:nvPr/>
        </p:nvSpPr>
        <p:spPr>
          <a:xfrm>
            <a:off x="3174893" y="1876437"/>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8" name="Google Shape;568;p64"/>
          <p:cNvSpPr/>
          <p:nvPr/>
        </p:nvSpPr>
        <p:spPr>
          <a:xfrm>
            <a:off x="6083099" y="187642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69" name="Google Shape;569;p64"/>
          <p:cNvSpPr/>
          <p:nvPr/>
        </p:nvSpPr>
        <p:spPr>
          <a:xfrm>
            <a:off x="263175" y="338830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0" name="Google Shape;570;p64"/>
          <p:cNvSpPr/>
          <p:nvPr/>
        </p:nvSpPr>
        <p:spPr>
          <a:xfrm>
            <a:off x="3171368" y="3388299"/>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1" name="Google Shape;571;p64"/>
          <p:cNvSpPr/>
          <p:nvPr/>
        </p:nvSpPr>
        <p:spPr>
          <a:xfrm>
            <a:off x="6079574" y="3388288"/>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72" name="Google Shape;572;p64"/>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73" name="Google Shape;573;p6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74" name="Google Shape;574;p64"/>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5" name="Google Shape;575;p64"/>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6" name="Google Shape;576;p64"/>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7" name="Google Shape;577;p64"/>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78" name="Google Shape;578;p64"/>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79" name="Google Shape;579;p6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Marigold">
  <p:cSld name="CUSTOM_86_3">
    <p:bg>
      <p:bgPr>
        <a:solidFill>
          <a:srgbClr val="FFFFFF"/>
        </a:solidFill>
      </p:bgPr>
    </p:bg>
    <p:spTree>
      <p:nvGrpSpPr>
        <p:cNvPr id="580" name="Shape 580"/>
        <p:cNvGrpSpPr/>
        <p:nvPr/>
      </p:nvGrpSpPr>
      <p:grpSpPr>
        <a:xfrm>
          <a:off x="0" y="0"/>
          <a:ext cx="0" cy="0"/>
          <a:chOff x="0" y="0"/>
          <a:chExt cx="0" cy="0"/>
        </a:xfrm>
      </p:grpSpPr>
      <p:sp>
        <p:nvSpPr>
          <p:cNvPr id="581" name="Google Shape;581;p65"/>
          <p:cNvSpPr/>
          <p:nvPr/>
        </p:nvSpPr>
        <p:spPr>
          <a:xfrm>
            <a:off x="266700" y="1876443"/>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2" name="Google Shape;582;p65"/>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83" name="Google Shape;583;p65"/>
          <p:cNvSpPr/>
          <p:nvPr/>
        </p:nvSpPr>
        <p:spPr>
          <a:xfrm>
            <a:off x="3174893" y="1876437"/>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4" name="Google Shape;584;p65"/>
          <p:cNvSpPr/>
          <p:nvPr/>
        </p:nvSpPr>
        <p:spPr>
          <a:xfrm>
            <a:off x="6083099" y="187642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5" name="Google Shape;585;p65"/>
          <p:cNvSpPr/>
          <p:nvPr/>
        </p:nvSpPr>
        <p:spPr>
          <a:xfrm>
            <a:off x="263175" y="338830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6" name="Google Shape;586;p65"/>
          <p:cNvSpPr/>
          <p:nvPr/>
        </p:nvSpPr>
        <p:spPr>
          <a:xfrm>
            <a:off x="3171368" y="3388299"/>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7" name="Google Shape;587;p65"/>
          <p:cNvSpPr/>
          <p:nvPr/>
        </p:nvSpPr>
        <p:spPr>
          <a:xfrm>
            <a:off x="6079574" y="3388288"/>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88" name="Google Shape;588;p65"/>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589" name="Google Shape;589;p65"/>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590" name="Google Shape;590;p65"/>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1" name="Google Shape;591;p65"/>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2" name="Google Shape;592;p65"/>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3" name="Google Shape;593;p65"/>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4" name="Google Shape;594;p65"/>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595" name="Google Shape;595;p65"/>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Forest">
  <p:cSld name="CUSTOM_86_1">
    <p:bg>
      <p:bgPr>
        <a:solidFill>
          <a:srgbClr val="FFFFFF"/>
        </a:solidFill>
      </p:bgPr>
    </p:bg>
    <p:spTree>
      <p:nvGrpSpPr>
        <p:cNvPr id="596" name="Shape 596"/>
        <p:cNvGrpSpPr/>
        <p:nvPr/>
      </p:nvGrpSpPr>
      <p:grpSpPr>
        <a:xfrm>
          <a:off x="0" y="0"/>
          <a:ext cx="0" cy="0"/>
          <a:chOff x="0" y="0"/>
          <a:chExt cx="0" cy="0"/>
        </a:xfrm>
      </p:grpSpPr>
      <p:sp>
        <p:nvSpPr>
          <p:cNvPr id="597" name="Google Shape;597;p66"/>
          <p:cNvSpPr/>
          <p:nvPr/>
        </p:nvSpPr>
        <p:spPr>
          <a:xfrm>
            <a:off x="266700" y="1876443"/>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598" name="Google Shape;598;p66"/>
          <p:cNvSpPr txBox="1"/>
          <p:nvPr>
            <p:ph idx="1" type="subTitle"/>
          </p:nvPr>
        </p:nvSpPr>
        <p:spPr>
          <a:xfrm>
            <a:off x="392275" y="2095650"/>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599" name="Google Shape;599;p66"/>
          <p:cNvSpPr/>
          <p:nvPr/>
        </p:nvSpPr>
        <p:spPr>
          <a:xfrm>
            <a:off x="3174893" y="1876437"/>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0" name="Google Shape;600;p66"/>
          <p:cNvSpPr/>
          <p:nvPr/>
        </p:nvSpPr>
        <p:spPr>
          <a:xfrm>
            <a:off x="6083099" y="187642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1" name="Google Shape;601;p66"/>
          <p:cNvSpPr/>
          <p:nvPr/>
        </p:nvSpPr>
        <p:spPr>
          <a:xfrm>
            <a:off x="263175" y="338830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2" name="Google Shape;602;p66"/>
          <p:cNvSpPr/>
          <p:nvPr/>
        </p:nvSpPr>
        <p:spPr>
          <a:xfrm>
            <a:off x="3171368" y="3388299"/>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3" name="Google Shape;603;p66"/>
          <p:cNvSpPr/>
          <p:nvPr/>
        </p:nvSpPr>
        <p:spPr>
          <a:xfrm>
            <a:off x="6079574" y="3388288"/>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04" name="Google Shape;604;p66"/>
          <p:cNvSpPr txBox="1"/>
          <p:nvPr>
            <p:ph idx="2"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chemeClr val="accent6"/>
              </a:buClr>
              <a:buSzPts val="1400"/>
              <a:buNone/>
              <a:defRPr>
                <a:solidFill>
                  <a:schemeClr val="accent6"/>
                </a:solidFill>
              </a:defRPr>
            </a:lvl2pPr>
            <a:lvl3pPr lvl="2">
              <a:lnSpc>
                <a:spcPct val="100000"/>
              </a:lnSpc>
              <a:spcBef>
                <a:spcPts val="0"/>
              </a:spcBef>
              <a:spcAft>
                <a:spcPts val="0"/>
              </a:spcAft>
              <a:buClr>
                <a:schemeClr val="accent6"/>
              </a:buClr>
              <a:buSzPts val="1400"/>
              <a:buNone/>
              <a:defRPr>
                <a:solidFill>
                  <a:schemeClr val="accent6"/>
                </a:solidFill>
              </a:defRPr>
            </a:lvl3pPr>
            <a:lvl4pPr lvl="3">
              <a:lnSpc>
                <a:spcPct val="100000"/>
              </a:lnSpc>
              <a:spcBef>
                <a:spcPts val="0"/>
              </a:spcBef>
              <a:spcAft>
                <a:spcPts val="0"/>
              </a:spcAft>
              <a:buClr>
                <a:schemeClr val="accent6"/>
              </a:buClr>
              <a:buSzPts val="1400"/>
              <a:buNone/>
              <a:defRPr>
                <a:solidFill>
                  <a:schemeClr val="accent6"/>
                </a:solidFill>
              </a:defRPr>
            </a:lvl4pPr>
            <a:lvl5pPr lvl="4">
              <a:lnSpc>
                <a:spcPct val="100000"/>
              </a:lnSpc>
              <a:spcBef>
                <a:spcPts val="0"/>
              </a:spcBef>
              <a:spcAft>
                <a:spcPts val="0"/>
              </a:spcAft>
              <a:buClr>
                <a:schemeClr val="accent6"/>
              </a:buClr>
              <a:buSzPts val="1400"/>
              <a:buNone/>
              <a:defRPr>
                <a:solidFill>
                  <a:schemeClr val="accent6"/>
                </a:solidFill>
              </a:defRPr>
            </a:lvl5pPr>
            <a:lvl6pPr lvl="5">
              <a:lnSpc>
                <a:spcPct val="100000"/>
              </a:lnSpc>
              <a:spcBef>
                <a:spcPts val="0"/>
              </a:spcBef>
              <a:spcAft>
                <a:spcPts val="0"/>
              </a:spcAft>
              <a:buClr>
                <a:schemeClr val="accent6"/>
              </a:buClr>
              <a:buSzPts val="1400"/>
              <a:buNone/>
              <a:defRPr>
                <a:solidFill>
                  <a:schemeClr val="accent6"/>
                </a:solidFill>
              </a:defRPr>
            </a:lvl6pPr>
            <a:lvl7pPr lvl="6">
              <a:lnSpc>
                <a:spcPct val="100000"/>
              </a:lnSpc>
              <a:spcBef>
                <a:spcPts val="0"/>
              </a:spcBef>
              <a:spcAft>
                <a:spcPts val="0"/>
              </a:spcAft>
              <a:buClr>
                <a:schemeClr val="accent6"/>
              </a:buClr>
              <a:buSzPts val="1400"/>
              <a:buNone/>
              <a:defRPr>
                <a:solidFill>
                  <a:schemeClr val="accent6"/>
                </a:solidFill>
              </a:defRPr>
            </a:lvl7pPr>
            <a:lvl8pPr lvl="7">
              <a:lnSpc>
                <a:spcPct val="100000"/>
              </a:lnSpc>
              <a:spcBef>
                <a:spcPts val="0"/>
              </a:spcBef>
              <a:spcAft>
                <a:spcPts val="0"/>
              </a:spcAft>
              <a:buClr>
                <a:schemeClr val="accent6"/>
              </a:buClr>
              <a:buSzPts val="1400"/>
              <a:buNone/>
              <a:defRPr>
                <a:solidFill>
                  <a:schemeClr val="accent6"/>
                </a:solidFill>
              </a:defRPr>
            </a:lvl8pPr>
            <a:lvl9pPr lvl="8">
              <a:lnSpc>
                <a:spcPct val="100000"/>
              </a:lnSpc>
              <a:spcBef>
                <a:spcPts val="0"/>
              </a:spcBef>
              <a:spcAft>
                <a:spcPts val="0"/>
              </a:spcAft>
              <a:buClr>
                <a:schemeClr val="accent6"/>
              </a:buClr>
              <a:buSzPts val="1400"/>
              <a:buNone/>
              <a:defRPr>
                <a:solidFill>
                  <a:schemeClr val="accent6"/>
                </a:solidFill>
              </a:defRPr>
            </a:lvl9pPr>
          </a:lstStyle>
          <a:p/>
        </p:txBody>
      </p:sp>
      <p:sp>
        <p:nvSpPr>
          <p:cNvPr id="605" name="Google Shape;605;p66"/>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06" name="Google Shape;606;p66"/>
          <p:cNvSpPr txBox="1"/>
          <p:nvPr>
            <p:ph idx="3" type="subTitle"/>
          </p:nvPr>
        </p:nvSpPr>
        <p:spPr>
          <a:xfrm>
            <a:off x="3278400"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7" name="Google Shape;607;p66"/>
          <p:cNvSpPr txBox="1"/>
          <p:nvPr>
            <p:ph idx="4" type="subTitle"/>
          </p:nvPr>
        </p:nvSpPr>
        <p:spPr>
          <a:xfrm>
            <a:off x="6164526" y="209921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8" name="Google Shape;608;p66"/>
          <p:cNvSpPr txBox="1"/>
          <p:nvPr>
            <p:ph idx="5" type="subTitle"/>
          </p:nvPr>
        </p:nvSpPr>
        <p:spPr>
          <a:xfrm>
            <a:off x="392275" y="3601463"/>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09" name="Google Shape;609;p66"/>
          <p:cNvSpPr txBox="1"/>
          <p:nvPr>
            <p:ph idx="6" type="subTitle"/>
          </p:nvPr>
        </p:nvSpPr>
        <p:spPr>
          <a:xfrm>
            <a:off x="3278400"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sp>
        <p:nvSpPr>
          <p:cNvPr id="610" name="Google Shape;610;p66"/>
          <p:cNvSpPr txBox="1"/>
          <p:nvPr>
            <p:ph idx="7" type="subTitle"/>
          </p:nvPr>
        </p:nvSpPr>
        <p:spPr>
          <a:xfrm>
            <a:off x="6164526" y="3605025"/>
            <a:ext cx="2592000" cy="10053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0"/>
              </a:spcBef>
              <a:spcAft>
                <a:spcPts val="0"/>
              </a:spcAft>
              <a:buClr>
                <a:schemeClr val="accent6"/>
              </a:buClr>
              <a:buSzPts val="1400"/>
              <a:buNone/>
              <a:defRPr>
                <a:solidFill>
                  <a:schemeClr val="accent6"/>
                </a:solidFill>
              </a:defRPr>
            </a:lvl2pPr>
            <a:lvl3pPr lvl="2" algn="ctr">
              <a:spcBef>
                <a:spcPts val="0"/>
              </a:spcBef>
              <a:spcAft>
                <a:spcPts val="0"/>
              </a:spcAft>
              <a:buClr>
                <a:schemeClr val="accent6"/>
              </a:buClr>
              <a:buSzPts val="1400"/>
              <a:buNone/>
              <a:defRPr>
                <a:solidFill>
                  <a:schemeClr val="accent6"/>
                </a:solidFill>
              </a:defRPr>
            </a:lvl3pPr>
            <a:lvl4pPr lvl="3" algn="ctr">
              <a:spcBef>
                <a:spcPts val="0"/>
              </a:spcBef>
              <a:spcAft>
                <a:spcPts val="0"/>
              </a:spcAft>
              <a:buClr>
                <a:schemeClr val="accent6"/>
              </a:buClr>
              <a:buSzPts val="1400"/>
              <a:buNone/>
              <a:defRPr>
                <a:solidFill>
                  <a:schemeClr val="accent6"/>
                </a:solidFill>
              </a:defRPr>
            </a:lvl4pPr>
            <a:lvl5pPr lvl="4" algn="ctr">
              <a:spcBef>
                <a:spcPts val="0"/>
              </a:spcBef>
              <a:spcAft>
                <a:spcPts val="0"/>
              </a:spcAft>
              <a:buClr>
                <a:schemeClr val="accent6"/>
              </a:buClr>
              <a:buSzPts val="1400"/>
              <a:buNone/>
              <a:defRPr>
                <a:solidFill>
                  <a:schemeClr val="accent6"/>
                </a:solidFill>
              </a:defRPr>
            </a:lvl5pPr>
            <a:lvl6pPr lvl="5" algn="ctr">
              <a:spcBef>
                <a:spcPts val="0"/>
              </a:spcBef>
              <a:spcAft>
                <a:spcPts val="0"/>
              </a:spcAft>
              <a:buClr>
                <a:schemeClr val="accent6"/>
              </a:buClr>
              <a:buSzPts val="1400"/>
              <a:buNone/>
              <a:defRPr>
                <a:solidFill>
                  <a:schemeClr val="accent6"/>
                </a:solidFill>
              </a:defRPr>
            </a:lvl6pPr>
            <a:lvl7pPr lvl="6" algn="ctr">
              <a:spcBef>
                <a:spcPts val="0"/>
              </a:spcBef>
              <a:spcAft>
                <a:spcPts val="0"/>
              </a:spcAft>
              <a:buClr>
                <a:schemeClr val="accent6"/>
              </a:buClr>
              <a:buSzPts val="1400"/>
              <a:buNone/>
              <a:defRPr>
                <a:solidFill>
                  <a:schemeClr val="accent6"/>
                </a:solidFill>
              </a:defRPr>
            </a:lvl7pPr>
            <a:lvl8pPr lvl="7" algn="ctr">
              <a:spcBef>
                <a:spcPts val="0"/>
              </a:spcBef>
              <a:spcAft>
                <a:spcPts val="0"/>
              </a:spcAft>
              <a:buClr>
                <a:schemeClr val="accent6"/>
              </a:buClr>
              <a:buSzPts val="1400"/>
              <a:buNone/>
              <a:defRPr>
                <a:solidFill>
                  <a:schemeClr val="accent6"/>
                </a:solidFill>
              </a:defRPr>
            </a:lvl8pPr>
            <a:lvl9pPr lvl="8" algn="ctr">
              <a:spcBef>
                <a:spcPts val="0"/>
              </a:spcBef>
              <a:spcAft>
                <a:spcPts val="0"/>
              </a:spcAft>
              <a:buClr>
                <a:schemeClr val="accent6"/>
              </a:buClr>
              <a:buSzPts val="1400"/>
              <a:buNone/>
              <a:defRPr>
                <a:solidFill>
                  <a:schemeClr val="accent6"/>
                </a:solidFill>
              </a:defRPr>
            </a:lvl9pPr>
          </a:lstStyle>
          <a:p/>
        </p:txBody>
      </p:sp>
      <p:pic>
        <p:nvPicPr>
          <p:cNvPr id="611" name="Google Shape;611;p6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p:cSld name="CUSTOM_87">
    <p:bg>
      <p:bgPr>
        <a:solidFill>
          <a:srgbClr val="FFFFFF"/>
        </a:solidFill>
      </p:bgPr>
    </p:bg>
    <p:spTree>
      <p:nvGrpSpPr>
        <p:cNvPr id="612" name="Shape 612"/>
        <p:cNvGrpSpPr/>
        <p:nvPr/>
      </p:nvGrpSpPr>
      <p:grpSpPr>
        <a:xfrm>
          <a:off x="0" y="0"/>
          <a:ext cx="0" cy="0"/>
          <a:chOff x="0" y="0"/>
          <a:chExt cx="0" cy="0"/>
        </a:xfrm>
      </p:grpSpPr>
      <p:sp>
        <p:nvSpPr>
          <p:cNvPr id="613" name="Google Shape;613;p67"/>
          <p:cNvSpPr/>
          <p:nvPr/>
        </p:nvSpPr>
        <p:spPr>
          <a:xfrm>
            <a:off x="266700"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4" name="Google Shape;614;p67"/>
          <p:cNvSpPr/>
          <p:nvPr/>
        </p:nvSpPr>
        <p:spPr>
          <a:xfrm>
            <a:off x="2437475"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5" name="Google Shape;615;p67"/>
          <p:cNvSpPr/>
          <p:nvPr/>
        </p:nvSpPr>
        <p:spPr>
          <a:xfrm>
            <a:off x="461577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6" name="Google Shape;616;p67"/>
          <p:cNvSpPr/>
          <p:nvPr/>
        </p:nvSpPr>
        <p:spPr>
          <a:xfrm>
            <a:off x="679412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17" name="Google Shape;617;p67"/>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18" name="Google Shape;618;p67"/>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19" name="Google Shape;619;p67"/>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0" name="Google Shape;620;p67"/>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1" name="Google Shape;621;p67"/>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22" name="Google Shape;622;p67"/>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23" name="Google Shape;623;p6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Lavender">
  <p:cSld name="CUSTOM_87_1">
    <p:bg>
      <p:bgPr>
        <a:solidFill>
          <a:srgbClr val="FFFFFF"/>
        </a:solidFill>
      </p:bgPr>
    </p:bg>
    <p:spTree>
      <p:nvGrpSpPr>
        <p:cNvPr id="624" name="Shape 624"/>
        <p:cNvGrpSpPr/>
        <p:nvPr/>
      </p:nvGrpSpPr>
      <p:grpSpPr>
        <a:xfrm>
          <a:off x="0" y="0"/>
          <a:ext cx="0" cy="0"/>
          <a:chOff x="0" y="0"/>
          <a:chExt cx="0" cy="0"/>
        </a:xfrm>
      </p:grpSpPr>
      <p:sp>
        <p:nvSpPr>
          <p:cNvPr id="625" name="Google Shape;625;p68"/>
          <p:cNvSpPr/>
          <p:nvPr/>
        </p:nvSpPr>
        <p:spPr>
          <a:xfrm>
            <a:off x="266700"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6" name="Google Shape;626;p68"/>
          <p:cNvSpPr/>
          <p:nvPr/>
        </p:nvSpPr>
        <p:spPr>
          <a:xfrm>
            <a:off x="2437475"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7" name="Google Shape;627;p68"/>
          <p:cNvSpPr/>
          <p:nvPr/>
        </p:nvSpPr>
        <p:spPr>
          <a:xfrm>
            <a:off x="461577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8" name="Google Shape;628;p68"/>
          <p:cNvSpPr/>
          <p:nvPr/>
        </p:nvSpPr>
        <p:spPr>
          <a:xfrm>
            <a:off x="679412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29" name="Google Shape;629;p68"/>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30" name="Google Shape;630;p68"/>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31" name="Google Shape;631;p68"/>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2" name="Google Shape;632;p68"/>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3" name="Google Shape;633;p68"/>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34" name="Google Shape;634;p68"/>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35" name="Google Shape;635;p68"/>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Marigold">
  <p:cSld name="CUSTOM_87_2">
    <p:bg>
      <p:bgPr>
        <a:solidFill>
          <a:srgbClr val="FFFFFF"/>
        </a:solidFill>
      </p:bgPr>
    </p:bg>
    <p:spTree>
      <p:nvGrpSpPr>
        <p:cNvPr id="636" name="Shape 636"/>
        <p:cNvGrpSpPr/>
        <p:nvPr/>
      </p:nvGrpSpPr>
      <p:grpSpPr>
        <a:xfrm>
          <a:off x="0" y="0"/>
          <a:ext cx="0" cy="0"/>
          <a:chOff x="0" y="0"/>
          <a:chExt cx="0" cy="0"/>
        </a:xfrm>
      </p:grpSpPr>
      <p:sp>
        <p:nvSpPr>
          <p:cNvPr id="637" name="Google Shape;637;p69"/>
          <p:cNvSpPr/>
          <p:nvPr/>
        </p:nvSpPr>
        <p:spPr>
          <a:xfrm>
            <a:off x="266700"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38" name="Google Shape;638;p69"/>
          <p:cNvSpPr/>
          <p:nvPr/>
        </p:nvSpPr>
        <p:spPr>
          <a:xfrm>
            <a:off x="2437475"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39" name="Google Shape;639;p69"/>
          <p:cNvSpPr/>
          <p:nvPr/>
        </p:nvSpPr>
        <p:spPr>
          <a:xfrm>
            <a:off x="461577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40" name="Google Shape;640;p69"/>
          <p:cNvSpPr/>
          <p:nvPr/>
        </p:nvSpPr>
        <p:spPr>
          <a:xfrm>
            <a:off x="679412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41" name="Google Shape;641;p69"/>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42" name="Google Shape;642;p69"/>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43" name="Google Shape;643;p69"/>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4" name="Google Shape;644;p69"/>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5" name="Google Shape;645;p69"/>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46" name="Google Shape;646;p69"/>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47" name="Google Shape;647;p69"/>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Forest">
  <p:cSld name="CUSTOM_87_3">
    <p:bg>
      <p:bgPr>
        <a:solidFill>
          <a:srgbClr val="FFFFFF"/>
        </a:solidFill>
      </p:bgPr>
    </p:bg>
    <p:spTree>
      <p:nvGrpSpPr>
        <p:cNvPr id="648" name="Shape 648"/>
        <p:cNvGrpSpPr/>
        <p:nvPr/>
      </p:nvGrpSpPr>
      <p:grpSpPr>
        <a:xfrm>
          <a:off x="0" y="0"/>
          <a:ext cx="0" cy="0"/>
          <a:chOff x="0" y="0"/>
          <a:chExt cx="0" cy="0"/>
        </a:xfrm>
      </p:grpSpPr>
      <p:sp>
        <p:nvSpPr>
          <p:cNvPr id="649" name="Google Shape;649;p70"/>
          <p:cNvSpPr/>
          <p:nvPr/>
        </p:nvSpPr>
        <p:spPr>
          <a:xfrm>
            <a:off x="266700"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0" name="Google Shape;650;p70"/>
          <p:cNvSpPr/>
          <p:nvPr/>
        </p:nvSpPr>
        <p:spPr>
          <a:xfrm>
            <a:off x="2437475"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1" name="Google Shape;651;p70"/>
          <p:cNvSpPr/>
          <p:nvPr/>
        </p:nvSpPr>
        <p:spPr>
          <a:xfrm>
            <a:off x="461577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2" name="Google Shape;652;p70"/>
          <p:cNvSpPr/>
          <p:nvPr/>
        </p:nvSpPr>
        <p:spPr>
          <a:xfrm>
            <a:off x="679412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53" name="Google Shape;653;p70"/>
          <p:cNvSpPr txBox="1"/>
          <p:nvPr>
            <p:ph idx="1" type="subTitle"/>
          </p:nvPr>
        </p:nvSpPr>
        <p:spPr>
          <a:xfrm>
            <a:off x="179775" y="847325"/>
            <a:ext cx="7921200" cy="9681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54" name="Google Shape;654;p70"/>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55" name="Google Shape;655;p70"/>
          <p:cNvSpPr txBox="1"/>
          <p:nvPr>
            <p:ph idx="2" type="subTitle"/>
          </p:nvPr>
        </p:nvSpPr>
        <p:spPr>
          <a:xfrm>
            <a:off x="4266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6" name="Google Shape;656;p70"/>
          <p:cNvSpPr txBox="1"/>
          <p:nvPr>
            <p:ph idx="3" type="subTitle"/>
          </p:nvPr>
        </p:nvSpPr>
        <p:spPr>
          <a:xfrm>
            <a:off x="25973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7" name="Google Shape;657;p70"/>
          <p:cNvSpPr txBox="1"/>
          <p:nvPr>
            <p:ph idx="4" type="subTitle"/>
          </p:nvPr>
        </p:nvSpPr>
        <p:spPr>
          <a:xfrm>
            <a:off x="4775700"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58" name="Google Shape;658;p70"/>
          <p:cNvSpPr txBox="1"/>
          <p:nvPr>
            <p:ph idx="5" type="subTitle"/>
          </p:nvPr>
        </p:nvSpPr>
        <p:spPr>
          <a:xfrm>
            <a:off x="6953975" y="2146775"/>
            <a:ext cx="1763400" cy="2459700"/>
          </a:xfrm>
          <a:prstGeom prst="rect">
            <a:avLst/>
          </a:prstGeom>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59" name="Google Shape;659;p7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Crimson">
  <p:cSld name="CUSTOM_3_1">
    <p:bg>
      <p:bgPr>
        <a:blipFill>
          <a:blip r:embed="rId2">
            <a:alphaModFix/>
          </a:blip>
          <a:stretch>
            <a:fillRect/>
          </a:stretch>
        </a:blipFill>
      </p:bgPr>
    </p:bg>
    <p:spTree>
      <p:nvGrpSpPr>
        <p:cNvPr id="57" name="Shape 57"/>
        <p:cNvGrpSpPr/>
        <p:nvPr/>
      </p:nvGrpSpPr>
      <p:grpSpPr>
        <a:xfrm>
          <a:off x="0" y="0"/>
          <a:ext cx="0" cy="0"/>
          <a:chOff x="0" y="0"/>
          <a:chExt cx="0" cy="0"/>
        </a:xfrm>
      </p:grpSpPr>
      <p:pic>
        <p:nvPicPr>
          <p:cNvPr id="58" name="Google Shape;58;p8" title="Personio Wordmark_Black.png"/>
          <p:cNvPicPr preferRelativeResize="0"/>
          <p:nvPr/>
        </p:nvPicPr>
        <p:blipFill>
          <a:blip r:embed="rId3">
            <a:alphaModFix/>
          </a:blip>
          <a:stretch>
            <a:fillRect/>
          </a:stretch>
        </p:blipFill>
        <p:spPr>
          <a:xfrm>
            <a:off x="7906310" y="4685705"/>
            <a:ext cx="964976" cy="182725"/>
          </a:xfrm>
          <a:prstGeom prst="rect">
            <a:avLst/>
          </a:prstGeom>
          <a:noFill/>
          <a:ln>
            <a:noFill/>
          </a:ln>
        </p:spPr>
      </p:pic>
      <p:sp>
        <p:nvSpPr>
          <p:cNvPr id="59" name="Google Shape;59;p8"/>
          <p:cNvSpPr txBox="1"/>
          <p:nvPr>
            <p:ph type="title"/>
          </p:nvPr>
        </p:nvSpPr>
        <p:spPr>
          <a:xfrm>
            <a:off x="253825" y="2427997"/>
            <a:ext cx="8369100" cy="15270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rgbClr val="320F3D"/>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8"/>
          <p:cNvSpPr/>
          <p:nvPr>
            <p:ph idx="2" type="pic"/>
          </p:nvPr>
        </p:nvSpPr>
        <p:spPr>
          <a:xfrm>
            <a:off x="253818" y="304735"/>
            <a:ext cx="267600" cy="267600"/>
          </a:xfrm>
          <a:prstGeom prst="ellipse">
            <a:avLst/>
          </a:prstGeom>
          <a:noFill/>
          <a:ln>
            <a:noFill/>
          </a:ln>
        </p:spPr>
      </p:sp>
      <p:sp>
        <p:nvSpPr>
          <p:cNvPr id="61" name="Google Shape;61;p8"/>
          <p:cNvSpPr/>
          <p:nvPr>
            <p:ph idx="3" type="pic"/>
          </p:nvPr>
        </p:nvSpPr>
        <p:spPr>
          <a:xfrm>
            <a:off x="450593" y="307385"/>
            <a:ext cx="267600" cy="267600"/>
          </a:xfrm>
          <a:prstGeom prst="ellipse">
            <a:avLst/>
          </a:prstGeom>
          <a:noFill/>
          <a:ln>
            <a:noFill/>
          </a:ln>
        </p:spPr>
      </p:sp>
      <p:sp>
        <p:nvSpPr>
          <p:cNvPr id="62" name="Google Shape;62;p8"/>
          <p:cNvSpPr/>
          <p:nvPr>
            <p:ph idx="4" type="pic"/>
          </p:nvPr>
        </p:nvSpPr>
        <p:spPr>
          <a:xfrm>
            <a:off x="645693" y="307385"/>
            <a:ext cx="267600" cy="267600"/>
          </a:xfrm>
          <a:prstGeom prst="ellipse">
            <a:avLst/>
          </a:prstGeom>
          <a:noFill/>
          <a:ln>
            <a:noFill/>
          </a:ln>
        </p:spPr>
      </p:sp>
      <p:sp>
        <p:nvSpPr>
          <p:cNvPr id="63" name="Google Shape;63;p8"/>
          <p:cNvSpPr txBox="1"/>
          <p:nvPr>
            <p:ph idx="1"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chemeClr val="dk1"/>
                </a:solidFill>
                <a:latin typeface="Inter Medium"/>
                <a:ea typeface="Inter Medium"/>
                <a:cs typeface="Inter Medium"/>
                <a:sym typeface="Inter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txBox="1"/>
          <p:nvPr>
            <p:ph idx="5" type="subTitle"/>
          </p:nvPr>
        </p:nvSpPr>
        <p:spPr>
          <a:xfrm>
            <a:off x="253829" y="3954993"/>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p:cSld name="CUSTOM_88">
    <p:bg>
      <p:bgPr>
        <a:solidFill>
          <a:srgbClr val="FFFFFF"/>
        </a:solidFill>
      </p:bgPr>
    </p:bg>
    <p:spTree>
      <p:nvGrpSpPr>
        <p:cNvPr id="660" name="Shape 660"/>
        <p:cNvGrpSpPr/>
        <p:nvPr/>
      </p:nvGrpSpPr>
      <p:grpSpPr>
        <a:xfrm>
          <a:off x="0" y="0"/>
          <a:ext cx="0" cy="0"/>
          <a:chOff x="0" y="0"/>
          <a:chExt cx="0" cy="0"/>
        </a:xfrm>
      </p:grpSpPr>
      <p:sp>
        <p:nvSpPr>
          <p:cNvPr id="661" name="Google Shape;661;p71"/>
          <p:cNvSpPr/>
          <p:nvPr/>
        </p:nvSpPr>
        <p:spPr>
          <a:xfrm>
            <a:off x="266700" y="1876450"/>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2" name="Google Shape;662;p71"/>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63" name="Google Shape;663;p71"/>
          <p:cNvSpPr/>
          <p:nvPr/>
        </p:nvSpPr>
        <p:spPr>
          <a:xfrm>
            <a:off x="20077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4" name="Google Shape;664;p71"/>
          <p:cNvSpPr/>
          <p:nvPr/>
        </p:nvSpPr>
        <p:spPr>
          <a:xfrm>
            <a:off x="374878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5" name="Google Shape;665;p71"/>
          <p:cNvSpPr/>
          <p:nvPr/>
        </p:nvSpPr>
        <p:spPr>
          <a:xfrm>
            <a:off x="54935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6" name="Google Shape;666;p71"/>
          <p:cNvSpPr/>
          <p:nvPr/>
        </p:nvSpPr>
        <p:spPr>
          <a:xfrm>
            <a:off x="723823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67" name="Google Shape;667;p71"/>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68" name="Google Shape;668;p71"/>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69" name="Google Shape;669;p71"/>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0" name="Google Shape;670;p71"/>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1" name="Google Shape;671;p71"/>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2" name="Google Shape;672;p71"/>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73" name="Google Shape;673;p71"/>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Lavender">
  <p:cSld name="CUSTOM_88_1">
    <p:bg>
      <p:bgPr>
        <a:solidFill>
          <a:srgbClr val="FFFFFF"/>
        </a:solidFill>
      </p:bgPr>
    </p:bg>
    <p:spTree>
      <p:nvGrpSpPr>
        <p:cNvPr id="674" name="Shape 674"/>
        <p:cNvGrpSpPr/>
        <p:nvPr/>
      </p:nvGrpSpPr>
      <p:grpSpPr>
        <a:xfrm>
          <a:off x="0" y="0"/>
          <a:ext cx="0" cy="0"/>
          <a:chOff x="0" y="0"/>
          <a:chExt cx="0" cy="0"/>
        </a:xfrm>
      </p:grpSpPr>
      <p:sp>
        <p:nvSpPr>
          <p:cNvPr id="675" name="Google Shape;675;p72"/>
          <p:cNvSpPr/>
          <p:nvPr/>
        </p:nvSpPr>
        <p:spPr>
          <a:xfrm>
            <a:off x="266700" y="1876450"/>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6" name="Google Shape;676;p72"/>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77" name="Google Shape;677;p72"/>
          <p:cNvSpPr/>
          <p:nvPr/>
        </p:nvSpPr>
        <p:spPr>
          <a:xfrm>
            <a:off x="20077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8" name="Google Shape;678;p72"/>
          <p:cNvSpPr/>
          <p:nvPr/>
        </p:nvSpPr>
        <p:spPr>
          <a:xfrm>
            <a:off x="374878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79" name="Google Shape;679;p72"/>
          <p:cNvSpPr/>
          <p:nvPr/>
        </p:nvSpPr>
        <p:spPr>
          <a:xfrm>
            <a:off x="54935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80" name="Google Shape;680;p72"/>
          <p:cNvSpPr/>
          <p:nvPr/>
        </p:nvSpPr>
        <p:spPr>
          <a:xfrm>
            <a:off x="723823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81" name="Google Shape;681;p72"/>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82" name="Google Shape;682;p72"/>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83" name="Google Shape;683;p72"/>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4" name="Google Shape;684;p72"/>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5" name="Google Shape;685;p72"/>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86" name="Google Shape;686;p72"/>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687" name="Google Shape;687;p72"/>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Marigold">
  <p:cSld name="CUSTOM_88_2">
    <p:bg>
      <p:bgPr>
        <a:solidFill>
          <a:srgbClr val="FFFFFF"/>
        </a:solidFill>
      </p:bgPr>
    </p:bg>
    <p:spTree>
      <p:nvGrpSpPr>
        <p:cNvPr id="688" name="Shape 688"/>
        <p:cNvGrpSpPr/>
        <p:nvPr/>
      </p:nvGrpSpPr>
      <p:grpSpPr>
        <a:xfrm>
          <a:off x="0" y="0"/>
          <a:ext cx="0" cy="0"/>
          <a:chOff x="0" y="0"/>
          <a:chExt cx="0" cy="0"/>
        </a:xfrm>
      </p:grpSpPr>
      <p:sp>
        <p:nvSpPr>
          <p:cNvPr id="689" name="Google Shape;689;p73"/>
          <p:cNvSpPr/>
          <p:nvPr/>
        </p:nvSpPr>
        <p:spPr>
          <a:xfrm>
            <a:off x="266700" y="1876450"/>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0" name="Google Shape;690;p73"/>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1" name="Google Shape;691;p73"/>
          <p:cNvSpPr/>
          <p:nvPr/>
        </p:nvSpPr>
        <p:spPr>
          <a:xfrm>
            <a:off x="20077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2" name="Google Shape;692;p73"/>
          <p:cNvSpPr/>
          <p:nvPr/>
        </p:nvSpPr>
        <p:spPr>
          <a:xfrm>
            <a:off x="374878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3" name="Google Shape;693;p73"/>
          <p:cNvSpPr/>
          <p:nvPr/>
        </p:nvSpPr>
        <p:spPr>
          <a:xfrm>
            <a:off x="54935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4" name="Google Shape;694;p73"/>
          <p:cNvSpPr/>
          <p:nvPr/>
        </p:nvSpPr>
        <p:spPr>
          <a:xfrm>
            <a:off x="723823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695" name="Google Shape;695;p73"/>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696" name="Google Shape;696;p73"/>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697" name="Google Shape;697;p73"/>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8" name="Google Shape;698;p73"/>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699" name="Google Shape;699;p73"/>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00" name="Google Shape;700;p73"/>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701" name="Google Shape;701;p73"/>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Forest">
  <p:cSld name="CUSTOM_88_3">
    <p:bg>
      <p:bgPr>
        <a:solidFill>
          <a:srgbClr val="FFFFFF"/>
        </a:solidFill>
      </p:bgPr>
    </p:bg>
    <p:spTree>
      <p:nvGrpSpPr>
        <p:cNvPr id="702" name="Shape 702"/>
        <p:cNvGrpSpPr/>
        <p:nvPr/>
      </p:nvGrpSpPr>
      <p:grpSpPr>
        <a:xfrm>
          <a:off x="0" y="0"/>
          <a:ext cx="0" cy="0"/>
          <a:chOff x="0" y="0"/>
          <a:chExt cx="0" cy="0"/>
        </a:xfrm>
      </p:grpSpPr>
      <p:sp>
        <p:nvSpPr>
          <p:cNvPr id="703" name="Google Shape;703;p74"/>
          <p:cNvSpPr/>
          <p:nvPr/>
        </p:nvSpPr>
        <p:spPr>
          <a:xfrm>
            <a:off x="266700" y="1876450"/>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4" name="Google Shape;704;p74"/>
          <p:cNvSpPr txBox="1"/>
          <p:nvPr>
            <p:ph idx="1" type="subTitle"/>
          </p:nvPr>
        </p:nvSpPr>
        <p:spPr>
          <a:xfrm>
            <a:off x="44715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05" name="Google Shape;705;p74"/>
          <p:cNvSpPr/>
          <p:nvPr/>
        </p:nvSpPr>
        <p:spPr>
          <a:xfrm>
            <a:off x="20077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6" name="Google Shape;706;p74"/>
          <p:cNvSpPr/>
          <p:nvPr/>
        </p:nvSpPr>
        <p:spPr>
          <a:xfrm>
            <a:off x="374878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7" name="Google Shape;707;p74"/>
          <p:cNvSpPr/>
          <p:nvPr/>
        </p:nvSpPr>
        <p:spPr>
          <a:xfrm>
            <a:off x="54935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8" name="Google Shape;708;p74"/>
          <p:cNvSpPr/>
          <p:nvPr/>
        </p:nvSpPr>
        <p:spPr>
          <a:xfrm>
            <a:off x="723823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EEEEEE"/>
              </a:solidFill>
            </a:endParaRPr>
          </a:p>
        </p:txBody>
      </p:sp>
      <p:sp>
        <p:nvSpPr>
          <p:cNvPr id="709" name="Google Shape;709;p74"/>
          <p:cNvSpPr txBox="1"/>
          <p:nvPr>
            <p:ph idx="2" type="subTitle"/>
          </p:nvPr>
        </p:nvSpPr>
        <p:spPr>
          <a:xfrm>
            <a:off x="179775" y="847325"/>
            <a:ext cx="7921200" cy="968100"/>
          </a:xfrm>
          <a:prstGeom prst="rect">
            <a:avLst/>
          </a:prstGeom>
          <a:noFill/>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000">
                <a:solidFill>
                  <a:schemeClr val="accent6"/>
                </a:solidFill>
                <a:latin typeface="Inter Tight"/>
                <a:ea typeface="Inter Tight"/>
                <a:cs typeface="Inter Tight"/>
                <a:sym typeface="Inter Tight"/>
              </a:defRPr>
            </a:lvl1pPr>
            <a:lvl2pPr lvl="1">
              <a:lnSpc>
                <a:spcPct val="100000"/>
              </a:lnSpc>
              <a:spcBef>
                <a:spcPts val="0"/>
              </a:spcBef>
              <a:spcAft>
                <a:spcPts val="0"/>
              </a:spcAft>
              <a:buClr>
                <a:srgbClr val="404040"/>
              </a:buClr>
              <a:buSzPts val="1400"/>
              <a:buNone/>
              <a:defRPr>
                <a:solidFill>
                  <a:srgbClr val="404040"/>
                </a:solidFill>
              </a:defRPr>
            </a:lvl2pPr>
            <a:lvl3pPr lvl="2">
              <a:lnSpc>
                <a:spcPct val="100000"/>
              </a:lnSpc>
              <a:spcBef>
                <a:spcPts val="0"/>
              </a:spcBef>
              <a:spcAft>
                <a:spcPts val="0"/>
              </a:spcAft>
              <a:buClr>
                <a:srgbClr val="404040"/>
              </a:buClr>
              <a:buSzPts val="1400"/>
              <a:buNone/>
              <a:defRPr>
                <a:solidFill>
                  <a:srgbClr val="404040"/>
                </a:solidFill>
              </a:defRPr>
            </a:lvl3pPr>
            <a:lvl4pPr lvl="3">
              <a:lnSpc>
                <a:spcPct val="100000"/>
              </a:lnSpc>
              <a:spcBef>
                <a:spcPts val="0"/>
              </a:spcBef>
              <a:spcAft>
                <a:spcPts val="0"/>
              </a:spcAft>
              <a:buClr>
                <a:srgbClr val="404040"/>
              </a:buClr>
              <a:buSzPts val="1400"/>
              <a:buNone/>
              <a:defRPr>
                <a:solidFill>
                  <a:srgbClr val="404040"/>
                </a:solidFill>
              </a:defRPr>
            </a:lvl4pPr>
            <a:lvl5pPr lvl="4">
              <a:lnSpc>
                <a:spcPct val="100000"/>
              </a:lnSpc>
              <a:spcBef>
                <a:spcPts val="0"/>
              </a:spcBef>
              <a:spcAft>
                <a:spcPts val="0"/>
              </a:spcAft>
              <a:buClr>
                <a:srgbClr val="404040"/>
              </a:buClr>
              <a:buSzPts val="1400"/>
              <a:buNone/>
              <a:defRPr>
                <a:solidFill>
                  <a:srgbClr val="404040"/>
                </a:solidFill>
              </a:defRPr>
            </a:lvl5pPr>
            <a:lvl6pPr lvl="5">
              <a:lnSpc>
                <a:spcPct val="100000"/>
              </a:lnSpc>
              <a:spcBef>
                <a:spcPts val="0"/>
              </a:spcBef>
              <a:spcAft>
                <a:spcPts val="0"/>
              </a:spcAft>
              <a:buClr>
                <a:srgbClr val="404040"/>
              </a:buClr>
              <a:buSzPts val="1400"/>
              <a:buNone/>
              <a:defRPr>
                <a:solidFill>
                  <a:srgbClr val="404040"/>
                </a:solidFill>
              </a:defRPr>
            </a:lvl6pPr>
            <a:lvl7pPr lvl="6">
              <a:lnSpc>
                <a:spcPct val="100000"/>
              </a:lnSpc>
              <a:spcBef>
                <a:spcPts val="0"/>
              </a:spcBef>
              <a:spcAft>
                <a:spcPts val="0"/>
              </a:spcAft>
              <a:buClr>
                <a:srgbClr val="404040"/>
              </a:buClr>
              <a:buSzPts val="1400"/>
              <a:buNone/>
              <a:defRPr>
                <a:solidFill>
                  <a:srgbClr val="404040"/>
                </a:solidFill>
              </a:defRPr>
            </a:lvl7pPr>
            <a:lvl8pPr lvl="7">
              <a:lnSpc>
                <a:spcPct val="100000"/>
              </a:lnSpc>
              <a:spcBef>
                <a:spcPts val="0"/>
              </a:spcBef>
              <a:spcAft>
                <a:spcPts val="0"/>
              </a:spcAft>
              <a:buClr>
                <a:srgbClr val="404040"/>
              </a:buClr>
              <a:buSzPts val="1400"/>
              <a:buNone/>
              <a:defRPr>
                <a:solidFill>
                  <a:srgbClr val="404040"/>
                </a:solidFill>
              </a:defRPr>
            </a:lvl8pPr>
            <a:lvl9pPr lvl="8">
              <a:lnSpc>
                <a:spcPct val="100000"/>
              </a:lnSpc>
              <a:spcBef>
                <a:spcPts val="0"/>
              </a:spcBef>
              <a:spcAft>
                <a:spcPts val="0"/>
              </a:spcAft>
              <a:buClr>
                <a:srgbClr val="404040"/>
              </a:buClr>
              <a:buSzPts val="1400"/>
              <a:buNone/>
              <a:defRPr>
                <a:solidFill>
                  <a:srgbClr val="404040"/>
                </a:solidFill>
              </a:defRPr>
            </a:lvl9pPr>
          </a:lstStyle>
          <a:p/>
        </p:txBody>
      </p:sp>
      <p:sp>
        <p:nvSpPr>
          <p:cNvPr id="710" name="Google Shape;710;p74"/>
          <p:cNvSpPr txBox="1"/>
          <p:nvPr>
            <p:ph type="title"/>
          </p:nvPr>
        </p:nvSpPr>
        <p:spPr>
          <a:xfrm>
            <a:off x="172675" y="421375"/>
            <a:ext cx="7921200" cy="521700"/>
          </a:xfrm>
          <a:prstGeom prst="rect">
            <a:avLst/>
          </a:prstGeom>
        </p:spPr>
        <p:txBody>
          <a:bodyPr anchorCtr="0" anchor="t" bIns="91425" lIns="91425" spcFirstLastPara="1" rIns="91425" wrap="square" tIns="91425">
            <a:noAutofit/>
          </a:bodyPr>
          <a:lstStyle>
            <a:lvl1pPr indent="0" lvl="0" marL="0" marR="0" algn="l">
              <a:lnSpc>
                <a:spcPct val="100000"/>
              </a:lnSpc>
              <a:spcBef>
                <a:spcPts val="0"/>
              </a:spcBef>
              <a:spcAft>
                <a:spcPts val="0"/>
              </a:spcAft>
              <a:buNone/>
              <a:defRPr sz="2200">
                <a:solidFill>
                  <a:schemeClr val="accent5"/>
                </a:solidFill>
                <a:latin typeface="Inter Tight SemiBold"/>
                <a:ea typeface="Inter Tight SemiBold"/>
                <a:cs typeface="Inter Tight SemiBold"/>
                <a:sym typeface="Inter Tight SemiBold"/>
              </a:defRPr>
            </a:lvl1pPr>
            <a:lvl2pPr lvl="1">
              <a:lnSpc>
                <a:spcPct val="100000"/>
              </a:lnSpc>
              <a:spcBef>
                <a:spcPts val="0"/>
              </a:spcBef>
              <a:spcAft>
                <a:spcPts val="0"/>
              </a:spcAft>
              <a:buSzPts val="2800"/>
              <a:buNone/>
              <a:defRPr/>
            </a:lvl2pPr>
            <a:lvl3pPr lvl="2">
              <a:lnSpc>
                <a:spcPct val="100000"/>
              </a:lnSpc>
              <a:spcBef>
                <a:spcPts val="0"/>
              </a:spcBef>
              <a:spcAft>
                <a:spcPts val="0"/>
              </a:spcAft>
              <a:buSzPts val="2800"/>
              <a:buNone/>
              <a:defRPr/>
            </a:lvl3pPr>
            <a:lvl4pPr lvl="3">
              <a:lnSpc>
                <a:spcPct val="100000"/>
              </a:lnSpc>
              <a:spcBef>
                <a:spcPts val="0"/>
              </a:spcBef>
              <a:spcAft>
                <a:spcPts val="0"/>
              </a:spcAft>
              <a:buSzPts val="2800"/>
              <a:buNone/>
              <a:defRPr/>
            </a:lvl4pPr>
            <a:lvl5pPr lvl="4">
              <a:lnSpc>
                <a:spcPct val="100000"/>
              </a:lnSpc>
              <a:spcBef>
                <a:spcPts val="0"/>
              </a:spcBef>
              <a:spcAft>
                <a:spcPts val="0"/>
              </a:spcAft>
              <a:buSzPts val="2800"/>
              <a:buNone/>
              <a:defRPr/>
            </a:lvl5pPr>
            <a:lvl6pPr lvl="5">
              <a:lnSpc>
                <a:spcPct val="100000"/>
              </a:lnSpc>
              <a:spcBef>
                <a:spcPts val="0"/>
              </a:spcBef>
              <a:spcAft>
                <a:spcPts val="0"/>
              </a:spcAft>
              <a:buSzPts val="2800"/>
              <a:buNone/>
              <a:defRPr/>
            </a:lvl6pPr>
            <a:lvl7pPr lvl="6">
              <a:lnSpc>
                <a:spcPct val="100000"/>
              </a:lnSpc>
              <a:spcBef>
                <a:spcPts val="0"/>
              </a:spcBef>
              <a:spcAft>
                <a:spcPts val="0"/>
              </a:spcAft>
              <a:buSzPts val="2800"/>
              <a:buNone/>
              <a:defRPr/>
            </a:lvl7pPr>
            <a:lvl8pPr lvl="7">
              <a:lnSpc>
                <a:spcPct val="100000"/>
              </a:lnSpc>
              <a:spcBef>
                <a:spcPts val="0"/>
              </a:spcBef>
              <a:spcAft>
                <a:spcPts val="0"/>
              </a:spcAft>
              <a:buSzPts val="2800"/>
              <a:buNone/>
              <a:defRPr/>
            </a:lvl8pPr>
            <a:lvl9pPr lvl="8">
              <a:lnSpc>
                <a:spcPct val="100000"/>
              </a:lnSpc>
              <a:spcBef>
                <a:spcPts val="0"/>
              </a:spcBef>
              <a:spcAft>
                <a:spcPts val="0"/>
              </a:spcAft>
              <a:buSzPts val="2800"/>
              <a:buNone/>
              <a:defRPr/>
            </a:lvl9pPr>
          </a:lstStyle>
          <a:p/>
        </p:txBody>
      </p:sp>
      <p:sp>
        <p:nvSpPr>
          <p:cNvPr id="711" name="Google Shape;711;p74"/>
          <p:cNvSpPr txBox="1"/>
          <p:nvPr>
            <p:ph idx="3" type="subTitle"/>
          </p:nvPr>
        </p:nvSpPr>
        <p:spPr>
          <a:xfrm>
            <a:off x="2188200"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2" name="Google Shape;712;p74"/>
          <p:cNvSpPr txBox="1"/>
          <p:nvPr>
            <p:ph idx="4" type="subTitle"/>
          </p:nvPr>
        </p:nvSpPr>
        <p:spPr>
          <a:xfrm>
            <a:off x="39329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3" name="Google Shape;713;p74"/>
          <p:cNvSpPr txBox="1"/>
          <p:nvPr>
            <p:ph idx="5" type="subTitle"/>
          </p:nvPr>
        </p:nvSpPr>
        <p:spPr>
          <a:xfrm>
            <a:off x="567396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sp>
        <p:nvSpPr>
          <p:cNvPr id="714" name="Google Shape;714;p74"/>
          <p:cNvSpPr txBox="1"/>
          <p:nvPr>
            <p:ph idx="6" type="subTitle"/>
          </p:nvPr>
        </p:nvSpPr>
        <p:spPr>
          <a:xfrm>
            <a:off x="7415013" y="2168050"/>
            <a:ext cx="1277100" cy="2459700"/>
          </a:xfrm>
          <a:prstGeom prst="rect">
            <a:avLst/>
          </a:prstGeom>
          <a:noFill/>
        </p:spPr>
        <p:txBody>
          <a:bodyPr anchorCtr="0" anchor="ctr" bIns="91425" lIns="91425" spcFirstLastPara="1" rIns="91425" wrap="square" tIns="91425">
            <a:noAutofit/>
          </a:bodyPr>
          <a:lstStyle>
            <a:lvl1pPr indent="0" lvl="0" marL="0" marR="0" algn="ctr">
              <a:lnSpc>
                <a:spcPct val="97142"/>
              </a:lnSpc>
              <a:spcBef>
                <a:spcPts val="0"/>
              </a:spcBef>
              <a:spcAft>
                <a:spcPts val="0"/>
              </a:spcAft>
              <a:buNone/>
              <a:defRPr sz="1600">
                <a:solidFill>
                  <a:schemeClr val="accent6"/>
                </a:solidFill>
              </a:defRPr>
            </a:lvl1pPr>
            <a:lvl2pPr lvl="1" algn="ctr">
              <a:spcBef>
                <a:spcPts val="1000"/>
              </a:spcBef>
              <a:spcAft>
                <a:spcPts val="0"/>
              </a:spcAft>
              <a:buClr>
                <a:schemeClr val="accent6"/>
              </a:buClr>
              <a:buSzPts val="1600"/>
              <a:buNone/>
              <a:defRPr sz="1600">
                <a:solidFill>
                  <a:schemeClr val="accent6"/>
                </a:solidFill>
              </a:defRPr>
            </a:lvl2pPr>
            <a:lvl3pPr lvl="2" algn="ctr">
              <a:spcBef>
                <a:spcPts val="1000"/>
              </a:spcBef>
              <a:spcAft>
                <a:spcPts val="0"/>
              </a:spcAft>
              <a:buClr>
                <a:schemeClr val="accent6"/>
              </a:buClr>
              <a:buSzPts val="1600"/>
              <a:buNone/>
              <a:defRPr sz="1600">
                <a:solidFill>
                  <a:schemeClr val="accent6"/>
                </a:solidFill>
              </a:defRPr>
            </a:lvl3pPr>
            <a:lvl4pPr lvl="3" algn="ctr">
              <a:spcBef>
                <a:spcPts val="1000"/>
              </a:spcBef>
              <a:spcAft>
                <a:spcPts val="0"/>
              </a:spcAft>
              <a:buClr>
                <a:schemeClr val="accent6"/>
              </a:buClr>
              <a:buSzPts val="1600"/>
              <a:buNone/>
              <a:defRPr sz="1600">
                <a:solidFill>
                  <a:schemeClr val="accent6"/>
                </a:solidFill>
              </a:defRPr>
            </a:lvl4pPr>
            <a:lvl5pPr lvl="4" algn="ctr">
              <a:spcBef>
                <a:spcPts val="1000"/>
              </a:spcBef>
              <a:spcAft>
                <a:spcPts val="0"/>
              </a:spcAft>
              <a:buClr>
                <a:schemeClr val="accent6"/>
              </a:buClr>
              <a:buSzPts val="1600"/>
              <a:buNone/>
              <a:defRPr sz="1600">
                <a:solidFill>
                  <a:schemeClr val="accent6"/>
                </a:solidFill>
              </a:defRPr>
            </a:lvl5pPr>
            <a:lvl6pPr lvl="5" algn="ctr">
              <a:spcBef>
                <a:spcPts val="1000"/>
              </a:spcBef>
              <a:spcAft>
                <a:spcPts val="0"/>
              </a:spcAft>
              <a:buClr>
                <a:schemeClr val="accent6"/>
              </a:buClr>
              <a:buSzPts val="1600"/>
              <a:buNone/>
              <a:defRPr sz="1600">
                <a:solidFill>
                  <a:schemeClr val="accent6"/>
                </a:solidFill>
              </a:defRPr>
            </a:lvl6pPr>
            <a:lvl7pPr lvl="6" algn="ctr">
              <a:spcBef>
                <a:spcPts val="1000"/>
              </a:spcBef>
              <a:spcAft>
                <a:spcPts val="0"/>
              </a:spcAft>
              <a:buClr>
                <a:schemeClr val="accent6"/>
              </a:buClr>
              <a:buSzPts val="1600"/>
              <a:buNone/>
              <a:defRPr sz="1600">
                <a:solidFill>
                  <a:schemeClr val="accent6"/>
                </a:solidFill>
              </a:defRPr>
            </a:lvl7pPr>
            <a:lvl8pPr lvl="7" algn="ctr">
              <a:spcBef>
                <a:spcPts val="1000"/>
              </a:spcBef>
              <a:spcAft>
                <a:spcPts val="0"/>
              </a:spcAft>
              <a:buClr>
                <a:schemeClr val="accent6"/>
              </a:buClr>
              <a:buSzPts val="1600"/>
              <a:buNone/>
              <a:defRPr sz="1600">
                <a:solidFill>
                  <a:schemeClr val="accent6"/>
                </a:solidFill>
              </a:defRPr>
            </a:lvl8pPr>
            <a:lvl9pPr lvl="8" algn="ctr">
              <a:spcBef>
                <a:spcPts val="1000"/>
              </a:spcBef>
              <a:spcAft>
                <a:spcPts val="1000"/>
              </a:spcAft>
              <a:buClr>
                <a:schemeClr val="accent6"/>
              </a:buClr>
              <a:buSzPts val="1600"/>
              <a:buNone/>
              <a:defRPr sz="1600">
                <a:solidFill>
                  <a:schemeClr val="accent6"/>
                </a:solidFill>
              </a:defRPr>
            </a:lvl9pPr>
          </a:lstStyle>
          <a:p/>
        </p:txBody>
      </p:sp>
      <p:pic>
        <p:nvPicPr>
          <p:cNvPr id="715" name="Google Shape;715;p74"/>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p:cSld name="CUSTOM_21">
    <p:bg>
      <p:bgPr>
        <a:solidFill>
          <a:schemeClr val="dk1"/>
        </a:solidFill>
      </p:bgPr>
    </p:bg>
    <p:spTree>
      <p:nvGrpSpPr>
        <p:cNvPr id="716" name="Shape 716"/>
        <p:cNvGrpSpPr/>
        <p:nvPr/>
      </p:nvGrpSpPr>
      <p:grpSpPr>
        <a:xfrm>
          <a:off x="0" y="0"/>
          <a:ext cx="0" cy="0"/>
          <a:chOff x="0" y="0"/>
          <a:chExt cx="0" cy="0"/>
        </a:xfrm>
      </p:grpSpPr>
      <p:pic>
        <p:nvPicPr>
          <p:cNvPr id="717" name="Google Shape;717;p75" title="Personio Wordmark_White.png"/>
          <p:cNvPicPr preferRelativeResize="0"/>
          <p:nvPr/>
        </p:nvPicPr>
        <p:blipFill>
          <a:blip r:embed="rId2">
            <a:alphaModFix/>
          </a:blip>
          <a:stretch>
            <a:fillRect/>
          </a:stretch>
        </p:blipFill>
        <p:spPr>
          <a:xfrm>
            <a:off x="267969" y="115477"/>
            <a:ext cx="315825" cy="59806"/>
          </a:xfrm>
          <a:prstGeom prst="rect">
            <a:avLst/>
          </a:prstGeom>
          <a:noFill/>
          <a:ln>
            <a:noFill/>
          </a:ln>
        </p:spPr>
      </p:pic>
      <p:sp>
        <p:nvSpPr>
          <p:cNvPr id="718" name="Google Shape;718;p75"/>
          <p:cNvSpPr/>
          <p:nvPr/>
        </p:nvSpPr>
        <p:spPr>
          <a:xfrm>
            <a:off x="266700"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19" name="Google Shape;719;p75"/>
          <p:cNvSpPr/>
          <p:nvPr/>
        </p:nvSpPr>
        <p:spPr>
          <a:xfrm>
            <a:off x="3171173"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20" name="Google Shape;720;p75"/>
          <p:cNvSpPr/>
          <p:nvPr/>
        </p:nvSpPr>
        <p:spPr>
          <a:xfrm>
            <a:off x="6075646"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21" name="Google Shape;721;p75"/>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2" name="Google Shape;722;p75"/>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3" name="Google Shape;723;p75"/>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4" name="Google Shape;724;p75"/>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chemeClr val="accent2"/>
                </a:solidFill>
                <a:latin typeface="Inter Tight SemiBold"/>
                <a:ea typeface="Inter Tight SemiBold"/>
                <a:cs typeface="Inter Tight SemiBold"/>
                <a:sym typeface="Inter Tight SemiBold"/>
              </a:defRPr>
            </a:lvl1pPr>
            <a:lvl2pPr lvl="1" algn="ctr">
              <a:spcBef>
                <a:spcPts val="0"/>
              </a:spcBef>
              <a:spcAft>
                <a:spcPts val="0"/>
              </a:spcAft>
              <a:buClr>
                <a:schemeClr val="accent2"/>
              </a:buClr>
              <a:buSzPts val="2800"/>
              <a:buNone/>
              <a:defRPr>
                <a:solidFill>
                  <a:schemeClr val="accent2"/>
                </a:solidFill>
              </a:defRPr>
            </a:lvl2pPr>
            <a:lvl3pPr lvl="2" algn="ctr">
              <a:spcBef>
                <a:spcPts val="0"/>
              </a:spcBef>
              <a:spcAft>
                <a:spcPts val="0"/>
              </a:spcAft>
              <a:buClr>
                <a:schemeClr val="accent2"/>
              </a:buClr>
              <a:buSzPts val="2800"/>
              <a:buNone/>
              <a:defRPr>
                <a:solidFill>
                  <a:schemeClr val="accent2"/>
                </a:solidFill>
              </a:defRPr>
            </a:lvl3pPr>
            <a:lvl4pPr lvl="3" algn="ctr">
              <a:spcBef>
                <a:spcPts val="0"/>
              </a:spcBef>
              <a:spcAft>
                <a:spcPts val="0"/>
              </a:spcAft>
              <a:buClr>
                <a:schemeClr val="accent2"/>
              </a:buClr>
              <a:buSzPts val="2800"/>
              <a:buNone/>
              <a:defRPr>
                <a:solidFill>
                  <a:schemeClr val="accent2"/>
                </a:solidFill>
              </a:defRPr>
            </a:lvl4pPr>
            <a:lvl5pPr lvl="4" algn="ctr">
              <a:spcBef>
                <a:spcPts val="0"/>
              </a:spcBef>
              <a:spcAft>
                <a:spcPts val="0"/>
              </a:spcAft>
              <a:buClr>
                <a:schemeClr val="accent2"/>
              </a:buClr>
              <a:buSzPts val="2800"/>
              <a:buNone/>
              <a:defRPr>
                <a:solidFill>
                  <a:schemeClr val="accent2"/>
                </a:solidFill>
              </a:defRPr>
            </a:lvl5pPr>
            <a:lvl6pPr lvl="5" algn="ctr">
              <a:spcBef>
                <a:spcPts val="0"/>
              </a:spcBef>
              <a:spcAft>
                <a:spcPts val="0"/>
              </a:spcAft>
              <a:buClr>
                <a:schemeClr val="accent2"/>
              </a:buClr>
              <a:buSzPts val="2800"/>
              <a:buNone/>
              <a:defRPr>
                <a:solidFill>
                  <a:schemeClr val="accent2"/>
                </a:solidFill>
              </a:defRPr>
            </a:lvl6pPr>
            <a:lvl7pPr lvl="6" algn="ctr">
              <a:spcBef>
                <a:spcPts val="0"/>
              </a:spcBef>
              <a:spcAft>
                <a:spcPts val="0"/>
              </a:spcAft>
              <a:buClr>
                <a:schemeClr val="accent2"/>
              </a:buClr>
              <a:buSzPts val="2800"/>
              <a:buNone/>
              <a:defRPr>
                <a:solidFill>
                  <a:schemeClr val="accent2"/>
                </a:solidFill>
              </a:defRPr>
            </a:lvl7pPr>
            <a:lvl8pPr lvl="7" algn="ctr">
              <a:spcBef>
                <a:spcPts val="0"/>
              </a:spcBef>
              <a:spcAft>
                <a:spcPts val="0"/>
              </a:spcAft>
              <a:buClr>
                <a:schemeClr val="accent2"/>
              </a:buClr>
              <a:buSzPts val="2800"/>
              <a:buNone/>
              <a:defRPr>
                <a:solidFill>
                  <a:schemeClr val="accent2"/>
                </a:solidFill>
              </a:defRPr>
            </a:lvl8pPr>
            <a:lvl9pPr lvl="8" algn="ctr">
              <a:spcBef>
                <a:spcPts val="0"/>
              </a:spcBef>
              <a:spcAft>
                <a:spcPts val="0"/>
              </a:spcAft>
              <a:buClr>
                <a:schemeClr val="accent2"/>
              </a:buClr>
              <a:buSzPts val="2800"/>
              <a:buNone/>
              <a:defRPr>
                <a:solidFill>
                  <a:schemeClr val="accent2"/>
                </a:solidFill>
              </a:defRPr>
            </a:lvl9pPr>
          </a:lstStyle>
          <a:p/>
        </p:txBody>
      </p:sp>
      <p:sp>
        <p:nvSpPr>
          <p:cNvPr id="725" name="Google Shape;725;p75"/>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6" name="Google Shape;726;p75"/>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7" name="Google Shape;727;p75"/>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8" name="Google Shape;728;p75"/>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29" name="Google Shape;729;p75"/>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
        <p:nvSpPr>
          <p:cNvPr id="730" name="Google Shape;730;p75"/>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Alt">
  <p:cSld name="CUSTOM_21_1">
    <p:bg>
      <p:bgPr>
        <a:solidFill>
          <a:srgbClr val="FFFFFF"/>
        </a:solidFill>
      </p:bgPr>
    </p:bg>
    <p:spTree>
      <p:nvGrpSpPr>
        <p:cNvPr id="731" name="Shape 731"/>
        <p:cNvGrpSpPr/>
        <p:nvPr/>
      </p:nvGrpSpPr>
      <p:grpSpPr>
        <a:xfrm>
          <a:off x="0" y="0"/>
          <a:ext cx="0" cy="0"/>
          <a:chOff x="0" y="0"/>
          <a:chExt cx="0" cy="0"/>
        </a:xfrm>
      </p:grpSpPr>
      <p:sp>
        <p:nvSpPr>
          <p:cNvPr id="732" name="Google Shape;732;p76"/>
          <p:cNvSpPr/>
          <p:nvPr/>
        </p:nvSpPr>
        <p:spPr>
          <a:xfrm>
            <a:off x="266700"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3" name="Google Shape;733;p76"/>
          <p:cNvSpPr/>
          <p:nvPr/>
        </p:nvSpPr>
        <p:spPr>
          <a:xfrm>
            <a:off x="3171173"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4" name="Google Shape;734;p76"/>
          <p:cNvSpPr/>
          <p:nvPr/>
        </p:nvSpPr>
        <p:spPr>
          <a:xfrm>
            <a:off x="6075646"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35" name="Google Shape;735;p76"/>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6" name="Google Shape;736;p76"/>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7" name="Google Shape;737;p76"/>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8" name="Google Shape;738;p76"/>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chemeClr val="dk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39" name="Google Shape;739;p76"/>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0" name="Google Shape;740;p76"/>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1" name="Google Shape;741;p76"/>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2" name="Google Shape;742;p76"/>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3" name="Google Shape;743;p76"/>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4" name="Google Shape;744;p76"/>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745" name="Google Shape;745;p76"/>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Marigold">
  <p:cSld name="CUSTOM_21_1_1">
    <p:bg>
      <p:bgPr>
        <a:solidFill>
          <a:srgbClr val="FFFFFF"/>
        </a:solidFill>
      </p:bgPr>
    </p:bg>
    <p:spTree>
      <p:nvGrpSpPr>
        <p:cNvPr id="746" name="Shape 746"/>
        <p:cNvGrpSpPr/>
        <p:nvPr/>
      </p:nvGrpSpPr>
      <p:grpSpPr>
        <a:xfrm>
          <a:off x="0" y="0"/>
          <a:ext cx="0" cy="0"/>
          <a:chOff x="0" y="0"/>
          <a:chExt cx="0" cy="0"/>
        </a:xfrm>
      </p:grpSpPr>
      <p:sp>
        <p:nvSpPr>
          <p:cNvPr id="747" name="Google Shape;747;p77"/>
          <p:cNvSpPr/>
          <p:nvPr/>
        </p:nvSpPr>
        <p:spPr>
          <a:xfrm>
            <a:off x="266700"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48" name="Google Shape;748;p77"/>
          <p:cNvSpPr/>
          <p:nvPr/>
        </p:nvSpPr>
        <p:spPr>
          <a:xfrm>
            <a:off x="3171173"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49" name="Google Shape;749;p77"/>
          <p:cNvSpPr/>
          <p:nvPr/>
        </p:nvSpPr>
        <p:spPr>
          <a:xfrm>
            <a:off x="6075646"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4"/>
              </a:solidFill>
            </a:endParaRPr>
          </a:p>
        </p:txBody>
      </p:sp>
      <p:sp>
        <p:nvSpPr>
          <p:cNvPr id="750" name="Google Shape;750;p77"/>
          <p:cNvSpPr txBox="1"/>
          <p:nvPr>
            <p:ph type="title"/>
          </p:nvPr>
        </p:nvSpPr>
        <p:spPr>
          <a:xfrm>
            <a:off x="341350"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1" name="Google Shape;751;p77"/>
          <p:cNvSpPr txBox="1"/>
          <p:nvPr>
            <p:ph idx="2" type="title"/>
          </p:nvPr>
        </p:nvSpPr>
        <p:spPr>
          <a:xfrm>
            <a:off x="360875"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2" name="Google Shape;752;p77"/>
          <p:cNvSpPr txBox="1"/>
          <p:nvPr>
            <p:ph idx="3" type="title"/>
          </p:nvPr>
        </p:nvSpPr>
        <p:spPr>
          <a:xfrm>
            <a:off x="365275"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3" name="Google Shape;753;p77"/>
          <p:cNvSpPr txBox="1"/>
          <p:nvPr>
            <p:ph idx="4" type="title"/>
          </p:nvPr>
        </p:nvSpPr>
        <p:spPr>
          <a:xfrm>
            <a:off x="193425" y="411300"/>
            <a:ext cx="6881700" cy="870000"/>
          </a:xfrm>
          <a:prstGeom prst="rect">
            <a:avLst/>
          </a:prstGeom>
        </p:spPr>
        <p:txBody>
          <a:bodyPr anchorCtr="0" anchor="t" bIns="91425" lIns="91425" spcFirstLastPara="1" rIns="91425" wrap="square" tIns="91425">
            <a:noAutofit/>
          </a:bodyPr>
          <a:lstStyle>
            <a:lvl1pPr indent="0" lvl="0" marL="0" marR="0" algn="l">
              <a:lnSpc>
                <a:spcPct val="87133"/>
              </a:lnSpc>
              <a:spcBef>
                <a:spcPts val="0"/>
              </a:spcBef>
              <a:spcAft>
                <a:spcPts val="0"/>
              </a:spcAft>
              <a:buClr>
                <a:srgbClr val="000000"/>
              </a:buClr>
              <a:buSzPts val="3000"/>
              <a:buFont typeface="Arial"/>
              <a:buNone/>
              <a:defRPr sz="2800">
                <a:solidFill>
                  <a:srgbClr val="09282A"/>
                </a:solidFill>
                <a:latin typeface="Inter Tight SemiBold"/>
                <a:ea typeface="Inter Tight SemiBold"/>
                <a:cs typeface="Inter Tight SemiBold"/>
                <a:sym typeface="Inter Tight SemiBold"/>
              </a:defRPr>
            </a:lvl1pPr>
            <a:lvl2pPr lvl="1" algn="ctr">
              <a:spcBef>
                <a:spcPts val="0"/>
              </a:spcBef>
              <a:spcAft>
                <a:spcPts val="0"/>
              </a:spcAft>
              <a:buClr>
                <a:srgbClr val="09282A"/>
              </a:buClr>
              <a:buSzPts val="2800"/>
              <a:buNone/>
              <a:defRPr>
                <a:solidFill>
                  <a:srgbClr val="09282A"/>
                </a:solidFill>
              </a:defRPr>
            </a:lvl2pPr>
            <a:lvl3pPr lvl="2" algn="ctr">
              <a:spcBef>
                <a:spcPts val="0"/>
              </a:spcBef>
              <a:spcAft>
                <a:spcPts val="0"/>
              </a:spcAft>
              <a:buClr>
                <a:srgbClr val="09282A"/>
              </a:buClr>
              <a:buSzPts val="2800"/>
              <a:buNone/>
              <a:defRPr>
                <a:solidFill>
                  <a:srgbClr val="09282A"/>
                </a:solidFill>
              </a:defRPr>
            </a:lvl3pPr>
            <a:lvl4pPr lvl="3" algn="ctr">
              <a:spcBef>
                <a:spcPts val="0"/>
              </a:spcBef>
              <a:spcAft>
                <a:spcPts val="0"/>
              </a:spcAft>
              <a:buClr>
                <a:srgbClr val="09282A"/>
              </a:buClr>
              <a:buSzPts val="2800"/>
              <a:buNone/>
              <a:defRPr>
                <a:solidFill>
                  <a:srgbClr val="09282A"/>
                </a:solidFill>
              </a:defRPr>
            </a:lvl4pPr>
            <a:lvl5pPr lvl="4" algn="ctr">
              <a:spcBef>
                <a:spcPts val="0"/>
              </a:spcBef>
              <a:spcAft>
                <a:spcPts val="0"/>
              </a:spcAft>
              <a:buClr>
                <a:srgbClr val="09282A"/>
              </a:buClr>
              <a:buSzPts val="2800"/>
              <a:buNone/>
              <a:defRPr>
                <a:solidFill>
                  <a:srgbClr val="09282A"/>
                </a:solidFill>
              </a:defRPr>
            </a:lvl5pPr>
            <a:lvl6pPr lvl="5" algn="ctr">
              <a:spcBef>
                <a:spcPts val="0"/>
              </a:spcBef>
              <a:spcAft>
                <a:spcPts val="0"/>
              </a:spcAft>
              <a:buClr>
                <a:srgbClr val="09282A"/>
              </a:buClr>
              <a:buSzPts val="2800"/>
              <a:buNone/>
              <a:defRPr>
                <a:solidFill>
                  <a:srgbClr val="09282A"/>
                </a:solidFill>
              </a:defRPr>
            </a:lvl6pPr>
            <a:lvl7pPr lvl="6" algn="ctr">
              <a:spcBef>
                <a:spcPts val="0"/>
              </a:spcBef>
              <a:spcAft>
                <a:spcPts val="0"/>
              </a:spcAft>
              <a:buClr>
                <a:srgbClr val="09282A"/>
              </a:buClr>
              <a:buSzPts val="2800"/>
              <a:buNone/>
              <a:defRPr>
                <a:solidFill>
                  <a:srgbClr val="09282A"/>
                </a:solidFill>
              </a:defRPr>
            </a:lvl7pPr>
            <a:lvl8pPr lvl="7" algn="ctr">
              <a:spcBef>
                <a:spcPts val="0"/>
              </a:spcBef>
              <a:spcAft>
                <a:spcPts val="0"/>
              </a:spcAft>
              <a:buClr>
                <a:srgbClr val="09282A"/>
              </a:buClr>
              <a:buSzPts val="2800"/>
              <a:buNone/>
              <a:defRPr>
                <a:solidFill>
                  <a:srgbClr val="09282A"/>
                </a:solidFill>
              </a:defRPr>
            </a:lvl8pPr>
            <a:lvl9pPr lvl="8" algn="ctr">
              <a:spcBef>
                <a:spcPts val="0"/>
              </a:spcBef>
              <a:spcAft>
                <a:spcPts val="0"/>
              </a:spcAft>
              <a:buClr>
                <a:srgbClr val="09282A"/>
              </a:buClr>
              <a:buSzPts val="2800"/>
              <a:buNone/>
              <a:defRPr>
                <a:solidFill>
                  <a:srgbClr val="09282A"/>
                </a:solidFill>
              </a:defRPr>
            </a:lvl9pPr>
          </a:lstStyle>
          <a:p/>
        </p:txBody>
      </p:sp>
      <p:sp>
        <p:nvSpPr>
          <p:cNvPr id="754" name="Google Shape;754;p77"/>
          <p:cNvSpPr txBox="1"/>
          <p:nvPr>
            <p:ph idx="5" type="title"/>
          </p:nvPr>
        </p:nvSpPr>
        <p:spPr>
          <a:xfrm>
            <a:off x="3257313"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5" name="Google Shape;755;p77"/>
          <p:cNvSpPr txBox="1"/>
          <p:nvPr>
            <p:ph idx="6" type="title"/>
          </p:nvPr>
        </p:nvSpPr>
        <p:spPr>
          <a:xfrm>
            <a:off x="3276838"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6" name="Google Shape;756;p77"/>
          <p:cNvSpPr txBox="1"/>
          <p:nvPr>
            <p:ph idx="7" type="title"/>
          </p:nvPr>
        </p:nvSpPr>
        <p:spPr>
          <a:xfrm>
            <a:off x="3281238"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7" name="Google Shape;757;p77"/>
          <p:cNvSpPr txBox="1"/>
          <p:nvPr>
            <p:ph idx="8" type="title"/>
          </p:nvPr>
        </p:nvSpPr>
        <p:spPr>
          <a:xfrm>
            <a:off x="6173275" y="3466550"/>
            <a:ext cx="2614500" cy="870000"/>
          </a:xfrm>
          <a:prstGeom prst="rect">
            <a:avLst/>
          </a:prstGeom>
        </p:spPr>
        <p:txBody>
          <a:bodyPr anchorCtr="0" anchor="t" bIns="91425" lIns="91425" spcFirstLastPara="1" rIns="91425" wrap="square" tIns="91425">
            <a:noAutofit/>
          </a:bodyPr>
          <a:lstStyle>
            <a:lvl1pPr indent="0" lvl="0" mar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8" name="Google Shape;758;p77"/>
          <p:cNvSpPr txBox="1"/>
          <p:nvPr>
            <p:ph idx="9" type="title"/>
          </p:nvPr>
        </p:nvSpPr>
        <p:spPr>
          <a:xfrm>
            <a:off x="6192800" y="4195250"/>
            <a:ext cx="2614500" cy="604200"/>
          </a:xfrm>
          <a:prstGeom prst="rect">
            <a:avLst/>
          </a:prstGeom>
        </p:spPr>
        <p:txBody>
          <a:bodyPr anchorCtr="0" anchor="t" bIns="91425" lIns="91425" spcFirstLastPara="1" rIns="91425" wrap="square" tIns="91425">
            <a:noAutofit/>
          </a:bodyPr>
          <a:lstStyle>
            <a:lvl1pPr indent="0" lvl="0" mar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759" name="Google Shape;759;p77"/>
          <p:cNvSpPr txBox="1"/>
          <p:nvPr>
            <p:ph idx="13" type="title"/>
          </p:nvPr>
        </p:nvSpPr>
        <p:spPr>
          <a:xfrm>
            <a:off x="6197200" y="1607750"/>
            <a:ext cx="2614500" cy="870000"/>
          </a:xfrm>
          <a:prstGeom prst="rect">
            <a:avLst/>
          </a:prstGeom>
        </p:spPr>
        <p:txBody>
          <a:bodyPr anchorCtr="0" anchor="t" bIns="91425" lIns="91425" spcFirstLastPara="1" rIns="91425" wrap="square" tIns="91425">
            <a:noAutofit/>
          </a:bodyPr>
          <a:lstStyle>
            <a:lvl1pPr indent="0" lvl="0" marL="0" marR="0">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pic>
        <p:nvPicPr>
          <p:cNvPr id="760" name="Google Shape;760;p77"/>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22">
    <p:bg>
      <p:bgPr>
        <a:solidFill>
          <a:schemeClr val="dk1"/>
        </a:solidFill>
      </p:bgPr>
    </p:bg>
    <p:spTree>
      <p:nvGrpSpPr>
        <p:cNvPr id="761" name="Shape 761"/>
        <p:cNvGrpSpPr/>
        <p:nvPr/>
      </p:nvGrpSpPr>
      <p:grpSpPr>
        <a:xfrm>
          <a:off x="0" y="0"/>
          <a:ext cx="0" cy="0"/>
          <a:chOff x="0" y="0"/>
          <a:chExt cx="0" cy="0"/>
        </a:xfrm>
      </p:grpSpPr>
      <p:sp>
        <p:nvSpPr>
          <p:cNvPr id="762" name="Google Shape;762;p78"/>
          <p:cNvSpPr txBox="1"/>
          <p:nvPr>
            <p:ph type="title"/>
          </p:nvPr>
        </p:nvSpPr>
        <p:spPr>
          <a:xfrm>
            <a:off x="1098375" y="1412700"/>
            <a:ext cx="6997500" cy="2318100"/>
          </a:xfrm>
          <a:prstGeom prst="rect">
            <a:avLst/>
          </a:prstGeom>
        </p:spPr>
        <p:txBody>
          <a:bodyPr anchorCtr="0" anchor="ctr" bIns="91425" lIns="91425" spcFirstLastPara="1" rIns="91425" wrap="square" tIns="91425">
            <a:noAutofit/>
          </a:bodyPr>
          <a:lstStyle>
            <a:lvl1pPr indent="0" lvl="0" marL="0" marR="0" algn="ctr">
              <a:lnSpc>
                <a:spcPct val="87133"/>
              </a:lnSpc>
              <a:spcBef>
                <a:spcPts val="0"/>
              </a:spcBef>
              <a:spcAft>
                <a:spcPts val="0"/>
              </a:spcAft>
              <a:buClr>
                <a:srgbClr val="000000"/>
              </a:buClr>
              <a:buSzPts val="3000"/>
              <a:buFont typeface="Arial"/>
              <a:buNone/>
              <a:defRPr sz="6000">
                <a:solidFill>
                  <a:schemeClr val="lt1"/>
                </a:solidFill>
                <a:latin typeface="Inter Tight SemiBold"/>
                <a:ea typeface="Inter Tight SemiBold"/>
                <a:cs typeface="Inter Tight SemiBold"/>
                <a:sym typeface="Inter Tight SemiBold"/>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io Close">
  <p:cSld name="CUSTOM_23">
    <p:bg>
      <p:bgPr>
        <a:solidFill>
          <a:schemeClr val="dk1"/>
        </a:solidFill>
      </p:bgPr>
    </p:bg>
    <p:spTree>
      <p:nvGrpSpPr>
        <p:cNvPr id="763" name="Shape 763"/>
        <p:cNvGrpSpPr/>
        <p:nvPr/>
      </p:nvGrpSpPr>
      <p:grpSpPr>
        <a:xfrm>
          <a:off x="0" y="0"/>
          <a:ext cx="0" cy="0"/>
          <a:chOff x="0" y="0"/>
          <a:chExt cx="0" cy="0"/>
        </a:xfrm>
      </p:grpSpPr>
      <p:pic>
        <p:nvPicPr>
          <p:cNvPr id="764" name="Google Shape;764;p79"/>
          <p:cNvPicPr preferRelativeResize="0"/>
          <p:nvPr/>
        </p:nvPicPr>
        <p:blipFill>
          <a:blip r:embed="rId2">
            <a:alphaModFix/>
          </a:blip>
          <a:stretch>
            <a:fillRect/>
          </a:stretch>
        </p:blipFill>
        <p:spPr>
          <a:xfrm>
            <a:off x="2587375" y="2142999"/>
            <a:ext cx="3969251" cy="75169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DEFAULT">
    <p:bg>
      <p:bgPr>
        <a:solidFill>
          <a:srgbClr val="FFFFFF"/>
        </a:solidFill>
      </p:bgPr>
    </p:bg>
    <p:spTree>
      <p:nvGrpSpPr>
        <p:cNvPr id="765" name="Shape 765"/>
        <p:cNvGrpSpPr/>
        <p:nvPr/>
      </p:nvGrpSpPr>
      <p:grpSpPr>
        <a:xfrm>
          <a:off x="0" y="0"/>
          <a:ext cx="0" cy="0"/>
          <a:chOff x="0" y="0"/>
          <a:chExt cx="0" cy="0"/>
        </a:xfrm>
      </p:grpSpPr>
      <p:pic>
        <p:nvPicPr>
          <p:cNvPr id="766" name="Google Shape;766;p80"/>
          <p:cNvPicPr preferRelativeResize="0"/>
          <p:nvPr/>
        </p:nvPicPr>
        <p:blipFill>
          <a:blip r:embed="rId2">
            <a:alphaModFix/>
          </a:blip>
          <a:stretch>
            <a:fillRect/>
          </a:stretch>
        </p:blipFill>
        <p:spPr>
          <a:xfrm>
            <a:off x="267894" y="113172"/>
            <a:ext cx="316975" cy="600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Autumn">
  <p:cSld name="CUSTOM_3_2">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9"/>
          <p:cNvSpPr txBox="1"/>
          <p:nvPr>
            <p:ph type="title"/>
          </p:nvPr>
        </p:nvSpPr>
        <p:spPr>
          <a:xfrm>
            <a:off x="253825" y="2427996"/>
            <a:ext cx="8369100" cy="15861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rgbClr val="09282A"/>
                </a:solidFill>
                <a:latin typeface="Inter Tight SemiBold"/>
                <a:ea typeface="Inter Tight SemiBold"/>
                <a:cs typeface="Inter Tight SemiBold"/>
                <a:sym typeface="Inter Tight SemiBold"/>
              </a:defRPr>
            </a:lvl1pPr>
            <a:lvl2pPr lvl="1">
              <a:spcBef>
                <a:spcPts val="0"/>
              </a:spcBef>
              <a:spcAft>
                <a:spcPts val="0"/>
              </a:spcAft>
              <a:buClr>
                <a:srgbClr val="09282A"/>
              </a:buClr>
              <a:buSzPts val="2800"/>
              <a:buNone/>
              <a:defRPr>
                <a:solidFill>
                  <a:srgbClr val="09282A"/>
                </a:solidFill>
              </a:defRPr>
            </a:lvl2pPr>
            <a:lvl3pPr lvl="2">
              <a:spcBef>
                <a:spcPts val="0"/>
              </a:spcBef>
              <a:spcAft>
                <a:spcPts val="0"/>
              </a:spcAft>
              <a:buClr>
                <a:srgbClr val="09282A"/>
              </a:buClr>
              <a:buSzPts val="2800"/>
              <a:buNone/>
              <a:defRPr>
                <a:solidFill>
                  <a:srgbClr val="09282A"/>
                </a:solidFill>
              </a:defRPr>
            </a:lvl3pPr>
            <a:lvl4pPr lvl="3">
              <a:spcBef>
                <a:spcPts val="0"/>
              </a:spcBef>
              <a:spcAft>
                <a:spcPts val="0"/>
              </a:spcAft>
              <a:buClr>
                <a:srgbClr val="09282A"/>
              </a:buClr>
              <a:buSzPts val="2800"/>
              <a:buNone/>
              <a:defRPr>
                <a:solidFill>
                  <a:srgbClr val="09282A"/>
                </a:solidFill>
              </a:defRPr>
            </a:lvl4pPr>
            <a:lvl5pPr lvl="4">
              <a:spcBef>
                <a:spcPts val="0"/>
              </a:spcBef>
              <a:spcAft>
                <a:spcPts val="0"/>
              </a:spcAft>
              <a:buClr>
                <a:srgbClr val="09282A"/>
              </a:buClr>
              <a:buSzPts val="2800"/>
              <a:buNone/>
              <a:defRPr>
                <a:solidFill>
                  <a:srgbClr val="09282A"/>
                </a:solidFill>
              </a:defRPr>
            </a:lvl5pPr>
            <a:lvl6pPr lvl="5">
              <a:spcBef>
                <a:spcPts val="0"/>
              </a:spcBef>
              <a:spcAft>
                <a:spcPts val="0"/>
              </a:spcAft>
              <a:buClr>
                <a:srgbClr val="09282A"/>
              </a:buClr>
              <a:buSzPts val="2800"/>
              <a:buNone/>
              <a:defRPr>
                <a:solidFill>
                  <a:srgbClr val="09282A"/>
                </a:solidFill>
              </a:defRPr>
            </a:lvl6pPr>
            <a:lvl7pPr lvl="6">
              <a:spcBef>
                <a:spcPts val="0"/>
              </a:spcBef>
              <a:spcAft>
                <a:spcPts val="0"/>
              </a:spcAft>
              <a:buClr>
                <a:srgbClr val="09282A"/>
              </a:buClr>
              <a:buSzPts val="2800"/>
              <a:buNone/>
              <a:defRPr>
                <a:solidFill>
                  <a:srgbClr val="09282A"/>
                </a:solidFill>
              </a:defRPr>
            </a:lvl7pPr>
            <a:lvl8pPr lvl="7">
              <a:spcBef>
                <a:spcPts val="0"/>
              </a:spcBef>
              <a:spcAft>
                <a:spcPts val="0"/>
              </a:spcAft>
              <a:buClr>
                <a:srgbClr val="09282A"/>
              </a:buClr>
              <a:buSzPts val="2800"/>
              <a:buNone/>
              <a:defRPr>
                <a:solidFill>
                  <a:srgbClr val="09282A"/>
                </a:solidFill>
              </a:defRPr>
            </a:lvl8pPr>
            <a:lvl9pPr lvl="8">
              <a:spcBef>
                <a:spcPts val="0"/>
              </a:spcBef>
              <a:spcAft>
                <a:spcPts val="0"/>
              </a:spcAft>
              <a:buClr>
                <a:srgbClr val="09282A"/>
              </a:buClr>
              <a:buSzPts val="2800"/>
              <a:buNone/>
              <a:defRPr>
                <a:solidFill>
                  <a:srgbClr val="09282A"/>
                </a:solidFill>
              </a:defRPr>
            </a:lvl9pPr>
          </a:lstStyle>
          <a:p/>
        </p:txBody>
      </p:sp>
      <p:sp>
        <p:nvSpPr>
          <p:cNvPr id="67" name="Google Shape;67;p9"/>
          <p:cNvSpPr/>
          <p:nvPr>
            <p:ph idx="2" type="pic"/>
          </p:nvPr>
        </p:nvSpPr>
        <p:spPr>
          <a:xfrm>
            <a:off x="253818" y="304735"/>
            <a:ext cx="267600" cy="267600"/>
          </a:xfrm>
          <a:prstGeom prst="ellipse">
            <a:avLst/>
          </a:prstGeom>
          <a:noFill/>
          <a:ln>
            <a:noFill/>
          </a:ln>
        </p:spPr>
      </p:sp>
      <p:sp>
        <p:nvSpPr>
          <p:cNvPr id="68" name="Google Shape;68;p9"/>
          <p:cNvSpPr/>
          <p:nvPr>
            <p:ph idx="3" type="pic"/>
          </p:nvPr>
        </p:nvSpPr>
        <p:spPr>
          <a:xfrm>
            <a:off x="450593" y="307385"/>
            <a:ext cx="267600" cy="267600"/>
          </a:xfrm>
          <a:prstGeom prst="ellipse">
            <a:avLst/>
          </a:prstGeom>
          <a:noFill/>
          <a:ln>
            <a:noFill/>
          </a:ln>
        </p:spPr>
      </p:sp>
      <p:sp>
        <p:nvSpPr>
          <p:cNvPr id="69" name="Google Shape;69;p9"/>
          <p:cNvSpPr/>
          <p:nvPr>
            <p:ph idx="4" type="pic"/>
          </p:nvPr>
        </p:nvSpPr>
        <p:spPr>
          <a:xfrm>
            <a:off x="645693" y="307385"/>
            <a:ext cx="267600" cy="267600"/>
          </a:xfrm>
          <a:prstGeom prst="ellipse">
            <a:avLst/>
          </a:prstGeom>
          <a:noFill/>
          <a:ln>
            <a:noFill/>
          </a:ln>
        </p:spPr>
      </p:sp>
      <p:sp>
        <p:nvSpPr>
          <p:cNvPr id="70" name="Google Shape;70;p9"/>
          <p:cNvSpPr txBox="1"/>
          <p:nvPr>
            <p:ph idx="1" type="subTitle"/>
          </p:nvPr>
        </p:nvSpPr>
        <p:spPr>
          <a:xfrm>
            <a:off x="1047946" y="294675"/>
            <a:ext cx="2789700" cy="343500"/>
          </a:xfrm>
          <a:prstGeom prst="rect">
            <a:avLst/>
          </a:prstGeom>
        </p:spPr>
        <p:txBody>
          <a:bodyPr anchorCtr="0" anchor="t" bIns="91425" lIns="91425" spcFirstLastPara="1" rIns="91425" wrap="square" tIns="91425">
            <a:noAutofit/>
          </a:bodyPr>
          <a:lstStyle>
            <a:lvl1pPr indent="0" lvl="0" marL="0" marR="0" algn="l">
              <a:lnSpc>
                <a:spcPct val="99166"/>
              </a:lnSpc>
              <a:spcBef>
                <a:spcPts val="0"/>
              </a:spcBef>
              <a:spcAft>
                <a:spcPts val="0"/>
              </a:spcAft>
              <a:buNone/>
              <a:defRPr sz="900">
                <a:solidFill>
                  <a:srgbClr val="09282A"/>
                </a:solidFill>
                <a:latin typeface="Inter Medium"/>
                <a:ea typeface="Inter Medium"/>
                <a:cs typeface="Inter Medium"/>
                <a:sym typeface="Inter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pic>
        <p:nvPicPr>
          <p:cNvPr id="71" name="Google Shape;71;p9" title="Vector.png"/>
          <p:cNvPicPr preferRelativeResize="0"/>
          <p:nvPr/>
        </p:nvPicPr>
        <p:blipFill>
          <a:blip r:embed="rId3">
            <a:alphaModFix/>
          </a:blip>
          <a:stretch>
            <a:fillRect/>
          </a:stretch>
        </p:blipFill>
        <p:spPr>
          <a:xfrm>
            <a:off x="7905379" y="4682618"/>
            <a:ext cx="972701" cy="185950"/>
          </a:xfrm>
          <a:prstGeom prst="rect">
            <a:avLst/>
          </a:prstGeom>
          <a:noFill/>
          <a:ln>
            <a:noFill/>
          </a:ln>
        </p:spPr>
      </p:pic>
      <p:sp>
        <p:nvSpPr>
          <p:cNvPr id="72" name="Google Shape;72;p9"/>
          <p:cNvSpPr txBox="1"/>
          <p:nvPr>
            <p:ph idx="5" type="subTitle"/>
          </p:nvPr>
        </p:nvSpPr>
        <p:spPr>
          <a:xfrm>
            <a:off x="253829" y="3959618"/>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spcBef>
                <a:spcPts val="0"/>
              </a:spcBef>
              <a:spcAft>
                <a:spcPts val="0"/>
              </a:spcAft>
              <a:buClr>
                <a:srgbClr val="09282A"/>
              </a:buClr>
              <a:buSzPts val="1400"/>
              <a:buNone/>
              <a:defRPr>
                <a:solidFill>
                  <a:srgbClr val="09282A"/>
                </a:solidFill>
              </a:defRPr>
            </a:lvl2pPr>
            <a:lvl3pPr lvl="2">
              <a:spcBef>
                <a:spcPts val="0"/>
              </a:spcBef>
              <a:spcAft>
                <a:spcPts val="0"/>
              </a:spcAft>
              <a:buClr>
                <a:srgbClr val="09282A"/>
              </a:buClr>
              <a:buSzPts val="1400"/>
              <a:buNone/>
              <a:defRPr>
                <a:solidFill>
                  <a:srgbClr val="09282A"/>
                </a:solidFill>
              </a:defRPr>
            </a:lvl3pPr>
            <a:lvl4pPr lvl="3">
              <a:spcBef>
                <a:spcPts val="0"/>
              </a:spcBef>
              <a:spcAft>
                <a:spcPts val="0"/>
              </a:spcAft>
              <a:buClr>
                <a:srgbClr val="09282A"/>
              </a:buClr>
              <a:buSzPts val="1400"/>
              <a:buNone/>
              <a:defRPr>
                <a:solidFill>
                  <a:srgbClr val="09282A"/>
                </a:solidFill>
              </a:defRPr>
            </a:lvl4pPr>
            <a:lvl5pPr lvl="4">
              <a:spcBef>
                <a:spcPts val="0"/>
              </a:spcBef>
              <a:spcAft>
                <a:spcPts val="0"/>
              </a:spcAft>
              <a:buClr>
                <a:srgbClr val="09282A"/>
              </a:buClr>
              <a:buSzPts val="1400"/>
              <a:buNone/>
              <a:defRPr>
                <a:solidFill>
                  <a:srgbClr val="09282A"/>
                </a:solidFill>
              </a:defRPr>
            </a:lvl5pPr>
            <a:lvl6pPr lvl="5">
              <a:spcBef>
                <a:spcPts val="0"/>
              </a:spcBef>
              <a:spcAft>
                <a:spcPts val="0"/>
              </a:spcAft>
              <a:buClr>
                <a:srgbClr val="09282A"/>
              </a:buClr>
              <a:buSzPts val="1400"/>
              <a:buNone/>
              <a:defRPr>
                <a:solidFill>
                  <a:srgbClr val="09282A"/>
                </a:solidFill>
              </a:defRPr>
            </a:lvl6pPr>
            <a:lvl7pPr lvl="6">
              <a:spcBef>
                <a:spcPts val="0"/>
              </a:spcBef>
              <a:spcAft>
                <a:spcPts val="0"/>
              </a:spcAft>
              <a:buClr>
                <a:srgbClr val="09282A"/>
              </a:buClr>
              <a:buSzPts val="1400"/>
              <a:buNone/>
              <a:defRPr>
                <a:solidFill>
                  <a:srgbClr val="09282A"/>
                </a:solidFill>
              </a:defRPr>
            </a:lvl7pPr>
            <a:lvl8pPr lvl="7">
              <a:spcBef>
                <a:spcPts val="0"/>
              </a:spcBef>
              <a:spcAft>
                <a:spcPts val="0"/>
              </a:spcAft>
              <a:buClr>
                <a:srgbClr val="09282A"/>
              </a:buClr>
              <a:buSzPts val="1400"/>
              <a:buNone/>
              <a:defRPr>
                <a:solidFill>
                  <a:srgbClr val="09282A"/>
                </a:solidFill>
              </a:defRPr>
            </a:lvl8pPr>
            <a:lvl9pPr lvl="8">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7" name="Shape 767"/>
        <p:cNvGrpSpPr/>
        <p:nvPr/>
      </p:nvGrpSpPr>
      <p:grpSpPr>
        <a:xfrm>
          <a:off x="0" y="0"/>
          <a:ext cx="0" cy="0"/>
          <a:chOff x="0" y="0"/>
          <a:chExt cx="0" cy="0"/>
        </a:xfrm>
      </p:grpSpPr>
      <p:sp>
        <p:nvSpPr>
          <p:cNvPr id="768" name="Google Shape;768;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p:cSld name="CUSTOM_4">
    <p:bg>
      <p:bgPr>
        <a:solidFill>
          <a:schemeClr val="dk1"/>
        </a:solidFill>
      </p:bgPr>
    </p:bg>
    <p:spTree>
      <p:nvGrpSpPr>
        <p:cNvPr id="73" name="Shape 73"/>
        <p:cNvGrpSpPr/>
        <p:nvPr/>
      </p:nvGrpSpPr>
      <p:grpSpPr>
        <a:xfrm>
          <a:off x="0" y="0"/>
          <a:ext cx="0" cy="0"/>
          <a:chOff x="0" y="0"/>
          <a:chExt cx="0" cy="0"/>
        </a:xfrm>
      </p:grpSpPr>
      <p:sp>
        <p:nvSpPr>
          <p:cNvPr id="74" name="Google Shape;74;p10"/>
          <p:cNvSpPr txBox="1"/>
          <p:nvPr>
            <p:ph idx="1" type="subTitle"/>
          </p:nvPr>
        </p:nvSpPr>
        <p:spPr>
          <a:xfrm>
            <a:off x="161634" y="3935497"/>
            <a:ext cx="5376000" cy="723000"/>
          </a:xfrm>
          <a:prstGeom prst="rect">
            <a:avLst/>
          </a:prstGeom>
        </p:spPr>
        <p:txBody>
          <a:bodyPr anchorCtr="0" anchor="t" bIns="91425" lIns="91425" spcFirstLastPara="1" rIns="91425" wrap="square" tIns="91425">
            <a:noAutofit/>
          </a:bodyPr>
          <a:lstStyle>
            <a:lvl1pPr indent="0" lvl="0" mar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sp>
        <p:nvSpPr>
          <p:cNvPr id="75" name="Google Shape;75;p10"/>
          <p:cNvSpPr/>
          <p:nvPr>
            <p:ph idx="2" type="pic"/>
          </p:nvPr>
        </p:nvSpPr>
        <p:spPr>
          <a:xfrm>
            <a:off x="249877" y="301351"/>
            <a:ext cx="267600" cy="267600"/>
          </a:xfrm>
          <a:prstGeom prst="ellipse">
            <a:avLst/>
          </a:prstGeom>
          <a:noFill/>
          <a:ln>
            <a:noFill/>
          </a:ln>
        </p:spPr>
      </p:sp>
      <p:sp>
        <p:nvSpPr>
          <p:cNvPr id="76" name="Google Shape;76;p10"/>
          <p:cNvSpPr/>
          <p:nvPr>
            <p:ph idx="3" type="pic"/>
          </p:nvPr>
        </p:nvSpPr>
        <p:spPr>
          <a:xfrm>
            <a:off x="446652" y="304001"/>
            <a:ext cx="267600" cy="267600"/>
          </a:xfrm>
          <a:prstGeom prst="ellipse">
            <a:avLst/>
          </a:prstGeom>
          <a:noFill/>
          <a:ln>
            <a:noFill/>
          </a:ln>
        </p:spPr>
      </p:sp>
      <p:sp>
        <p:nvSpPr>
          <p:cNvPr id="77" name="Google Shape;77;p10"/>
          <p:cNvSpPr/>
          <p:nvPr>
            <p:ph idx="4" type="pic"/>
          </p:nvPr>
        </p:nvSpPr>
        <p:spPr>
          <a:xfrm>
            <a:off x="641752" y="304001"/>
            <a:ext cx="267600" cy="267600"/>
          </a:xfrm>
          <a:prstGeom prst="ellipse">
            <a:avLst/>
          </a:prstGeom>
          <a:noFill/>
          <a:ln>
            <a:noFill/>
          </a:ln>
        </p:spPr>
      </p:sp>
      <p:sp>
        <p:nvSpPr>
          <p:cNvPr id="78" name="Google Shape;78;p10"/>
          <p:cNvSpPr txBox="1"/>
          <p:nvPr>
            <p:ph idx="5" type="subTitle"/>
          </p:nvPr>
        </p:nvSpPr>
        <p:spPr>
          <a:xfrm>
            <a:off x="1016466" y="264716"/>
            <a:ext cx="2789700" cy="343500"/>
          </a:xfrm>
          <a:prstGeom prst="rect">
            <a:avLst/>
          </a:prstGeom>
        </p:spPr>
        <p:txBody>
          <a:bodyPr anchorCtr="0" anchor="b" bIns="91425" lIns="91425" spcFirstLastPara="1" rIns="91425" wrap="square" tIns="91425">
            <a:noAutofit/>
          </a:bodyPr>
          <a:lstStyle>
            <a:lvl1pPr indent="0" lvl="0" marL="0" marR="0" algn="l">
              <a:lnSpc>
                <a:spcPct val="99166"/>
              </a:lnSpc>
              <a:spcBef>
                <a:spcPts val="0"/>
              </a:spcBef>
              <a:spcAft>
                <a:spcPts val="0"/>
              </a:spcAft>
              <a:buClr>
                <a:srgbClr val="000000"/>
              </a:buClr>
              <a:buSzPts val="900"/>
              <a:buFont typeface="Arial"/>
              <a:buNone/>
              <a:defRPr sz="900">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p:txBody>
      </p:sp>
      <p:pic>
        <p:nvPicPr>
          <p:cNvPr id="79" name="Google Shape;79;p10"/>
          <p:cNvPicPr preferRelativeResize="0"/>
          <p:nvPr/>
        </p:nvPicPr>
        <p:blipFill rotWithShape="1">
          <a:blip r:embed="rId2">
            <a:alphaModFix/>
          </a:blip>
          <a:srcRect b="-11720" l="0" r="0" t="941"/>
          <a:stretch/>
        </p:blipFill>
        <p:spPr>
          <a:xfrm>
            <a:off x="7905750" y="4690872"/>
            <a:ext cx="971550" cy="207750"/>
          </a:xfrm>
          <a:prstGeom prst="rect">
            <a:avLst/>
          </a:prstGeom>
          <a:noFill/>
          <a:ln>
            <a:noFill/>
          </a:ln>
        </p:spPr>
      </p:pic>
      <p:sp>
        <p:nvSpPr>
          <p:cNvPr id="80" name="Google Shape;80;p10"/>
          <p:cNvSpPr txBox="1"/>
          <p:nvPr>
            <p:ph type="title"/>
          </p:nvPr>
        </p:nvSpPr>
        <p:spPr>
          <a:xfrm>
            <a:off x="190500" y="1656921"/>
            <a:ext cx="8369100" cy="1656300"/>
          </a:xfrm>
          <a:prstGeom prst="rect">
            <a:avLst/>
          </a:prstGeom>
        </p:spPr>
        <p:txBody>
          <a:bodyPr anchorCtr="0" anchor="t" bIns="91425" lIns="91425" spcFirstLastPara="1" rIns="91425" wrap="square" tIns="91425">
            <a:noAutofit/>
          </a:bodyPr>
          <a:lstStyle>
            <a:lvl1pPr indent="0" lvl="0" marL="0" marR="0" algn="l">
              <a:lnSpc>
                <a:spcPct val="85853"/>
              </a:lnSpc>
              <a:spcBef>
                <a:spcPts val="0"/>
              </a:spcBef>
              <a:spcAft>
                <a:spcPts val="0"/>
              </a:spcAft>
              <a:buClr>
                <a:srgbClr val="1A0821"/>
              </a:buClr>
              <a:buSzPts val="7500"/>
              <a:buFont typeface="Arial"/>
              <a:buNone/>
              <a:defRPr sz="5600">
                <a:solidFill>
                  <a:schemeClr val="lt1"/>
                </a:solidFill>
                <a:latin typeface="Inter Tight SemiBold"/>
                <a:ea typeface="Inter Tight SemiBold"/>
                <a:cs typeface="Inter Tight SemiBold"/>
                <a:sym typeface="Inter Tight SemiBold"/>
              </a:defRPr>
            </a:lvl1pPr>
            <a:lvl2pPr lvl="1">
              <a:spcBef>
                <a:spcPts val="0"/>
              </a:spcBef>
              <a:spcAft>
                <a:spcPts val="0"/>
              </a:spcAft>
              <a:buClr>
                <a:schemeClr val="lt1"/>
              </a:buClr>
              <a:buSzPts val="5600"/>
              <a:buNone/>
              <a:defRPr sz="5600">
                <a:solidFill>
                  <a:schemeClr val="lt1"/>
                </a:solidFill>
              </a:defRPr>
            </a:lvl2pPr>
            <a:lvl3pPr lvl="2">
              <a:spcBef>
                <a:spcPts val="0"/>
              </a:spcBef>
              <a:spcAft>
                <a:spcPts val="0"/>
              </a:spcAft>
              <a:buClr>
                <a:schemeClr val="lt1"/>
              </a:buClr>
              <a:buSzPts val="5600"/>
              <a:buNone/>
              <a:defRPr sz="5600">
                <a:solidFill>
                  <a:schemeClr val="lt1"/>
                </a:solidFill>
              </a:defRPr>
            </a:lvl3pPr>
            <a:lvl4pPr lvl="3">
              <a:spcBef>
                <a:spcPts val="0"/>
              </a:spcBef>
              <a:spcAft>
                <a:spcPts val="0"/>
              </a:spcAft>
              <a:buClr>
                <a:schemeClr val="lt1"/>
              </a:buClr>
              <a:buSzPts val="5600"/>
              <a:buNone/>
              <a:defRPr sz="5600">
                <a:solidFill>
                  <a:schemeClr val="lt1"/>
                </a:solidFill>
              </a:defRPr>
            </a:lvl4pPr>
            <a:lvl5pPr lvl="4">
              <a:spcBef>
                <a:spcPts val="0"/>
              </a:spcBef>
              <a:spcAft>
                <a:spcPts val="0"/>
              </a:spcAft>
              <a:buClr>
                <a:schemeClr val="lt1"/>
              </a:buClr>
              <a:buSzPts val="5600"/>
              <a:buNone/>
              <a:defRPr sz="5600">
                <a:solidFill>
                  <a:schemeClr val="lt1"/>
                </a:solidFill>
              </a:defRPr>
            </a:lvl5pPr>
            <a:lvl6pPr lvl="5">
              <a:spcBef>
                <a:spcPts val="0"/>
              </a:spcBef>
              <a:spcAft>
                <a:spcPts val="0"/>
              </a:spcAft>
              <a:buClr>
                <a:schemeClr val="lt1"/>
              </a:buClr>
              <a:buSzPts val="5600"/>
              <a:buNone/>
              <a:defRPr sz="5600">
                <a:solidFill>
                  <a:schemeClr val="lt1"/>
                </a:solidFill>
              </a:defRPr>
            </a:lvl6pPr>
            <a:lvl7pPr lvl="6">
              <a:spcBef>
                <a:spcPts val="0"/>
              </a:spcBef>
              <a:spcAft>
                <a:spcPts val="0"/>
              </a:spcAft>
              <a:buClr>
                <a:schemeClr val="lt1"/>
              </a:buClr>
              <a:buSzPts val="5600"/>
              <a:buNone/>
              <a:defRPr sz="5600">
                <a:solidFill>
                  <a:schemeClr val="lt1"/>
                </a:solidFill>
              </a:defRPr>
            </a:lvl7pPr>
            <a:lvl8pPr lvl="7">
              <a:spcBef>
                <a:spcPts val="0"/>
              </a:spcBef>
              <a:spcAft>
                <a:spcPts val="0"/>
              </a:spcAft>
              <a:buClr>
                <a:schemeClr val="lt1"/>
              </a:buClr>
              <a:buSzPts val="5600"/>
              <a:buNone/>
              <a:defRPr sz="5600">
                <a:solidFill>
                  <a:schemeClr val="lt1"/>
                </a:solidFill>
              </a:defRPr>
            </a:lvl8pPr>
            <a:lvl9pPr lvl="8">
              <a:spcBef>
                <a:spcPts val="0"/>
              </a:spcBef>
              <a:spcAft>
                <a:spcPts val="0"/>
              </a:spcAft>
              <a:buClr>
                <a:schemeClr val="lt1"/>
              </a:buClr>
              <a:buSzPts val="5600"/>
              <a:buNone/>
              <a:defRPr sz="56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1pPr>
            <a:lvl2pPr lvl="1">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2pPr>
            <a:lvl3pPr lvl="2">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3pPr>
            <a:lvl4pPr lvl="3">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4pPr>
            <a:lvl5pPr lvl="4">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5pPr>
            <a:lvl6pPr lvl="5">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6pPr>
            <a:lvl7pPr lvl="6">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7pPr>
            <a:lvl8pPr lvl="7">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8pPr>
            <a:lvl9pPr lvl="8">
              <a:spcBef>
                <a:spcPts val="0"/>
              </a:spcBef>
              <a:spcAft>
                <a:spcPts val="0"/>
              </a:spcAft>
              <a:buClr>
                <a:schemeClr val="accent5"/>
              </a:buClr>
              <a:buSzPts val="2800"/>
              <a:buFont typeface="Inter Tight Medium"/>
              <a:buNone/>
              <a:defRPr sz="2800">
                <a:solidFill>
                  <a:schemeClr val="accent5"/>
                </a:solidFill>
                <a:latin typeface="Inter Tight Medium"/>
                <a:ea typeface="Inter Tight Medium"/>
                <a:cs typeface="Inter Tight Medium"/>
                <a:sym typeface="Inter Tight Medium"/>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5"/>
              </a:buClr>
              <a:buSzPts val="1800"/>
              <a:buFont typeface="Inter Tight Medium"/>
              <a:buChar char="●"/>
              <a:defRPr sz="1800">
                <a:solidFill>
                  <a:schemeClr val="accent5"/>
                </a:solidFill>
                <a:latin typeface="Inter Tight Medium"/>
                <a:ea typeface="Inter Tight Medium"/>
                <a:cs typeface="Inter Tight Medium"/>
                <a:sym typeface="Inter Tight Medium"/>
              </a:defRPr>
            </a:lvl1pPr>
            <a:lvl2pPr indent="-317500" lvl="1" marL="9144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2pPr>
            <a:lvl3pPr indent="-317500" lvl="2" marL="13716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3pPr>
            <a:lvl4pPr indent="-317500" lvl="3" marL="18288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4pPr>
            <a:lvl5pPr indent="-317500" lvl="4" marL="22860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5pPr>
            <a:lvl6pPr indent="-317500" lvl="5" marL="27432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6pPr>
            <a:lvl7pPr indent="-317500" lvl="6" marL="32004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7pPr>
            <a:lvl8pPr indent="-317500" lvl="7" marL="36576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8pPr>
            <a:lvl9pPr indent="-317500" lvl="8" marL="4114800">
              <a:lnSpc>
                <a:spcPct val="115000"/>
              </a:lnSpc>
              <a:spcBef>
                <a:spcPts val="0"/>
              </a:spcBef>
              <a:spcAft>
                <a:spcPts val="0"/>
              </a:spcAft>
              <a:buClr>
                <a:schemeClr val="accent5"/>
              </a:buClr>
              <a:buSzPts val="1400"/>
              <a:buFont typeface="Inter Tight Medium"/>
              <a:buChar char="■"/>
              <a:defRPr>
                <a:solidFill>
                  <a:schemeClr val="accent5"/>
                </a:solidFill>
                <a:latin typeface="Inter Tight Medium"/>
                <a:ea typeface="Inter Tight Medium"/>
                <a:cs typeface="Inter Tight Medium"/>
                <a:sym typeface="Inter Tight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xml"/><Relationship Id="rId3"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3.png"/><Relationship Id="rId5"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xml"/><Relationship Id="rId3" Type="http://schemas.openxmlformats.org/officeDocument/2006/relationships/image" Target="../media/image52.png"/><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82" title="Background Textures.png"/>
          <p:cNvPicPr preferRelativeResize="0"/>
          <p:nvPr/>
        </p:nvPicPr>
        <p:blipFill rotWithShape="1">
          <a:blip r:embed="rId3">
            <a:alphaModFix/>
          </a:blip>
          <a:srcRect b="63113" l="0" r="0" t="0"/>
          <a:stretch/>
        </p:blipFill>
        <p:spPr>
          <a:xfrm>
            <a:off x="0" y="0"/>
            <a:ext cx="9144000" cy="5143501"/>
          </a:xfrm>
          <a:prstGeom prst="rect">
            <a:avLst/>
          </a:prstGeom>
          <a:noFill/>
          <a:ln>
            <a:noFill/>
          </a:ln>
        </p:spPr>
      </p:pic>
      <p:sp>
        <p:nvSpPr>
          <p:cNvPr id="775" name="Google Shape;775;p82"/>
          <p:cNvSpPr txBox="1"/>
          <p:nvPr/>
        </p:nvSpPr>
        <p:spPr>
          <a:xfrm>
            <a:off x="10139070" y="342900"/>
            <a:ext cx="8229600" cy="140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rtl="0" algn="l">
              <a:spcBef>
                <a:spcPts val="0"/>
              </a:spcBef>
              <a:spcAft>
                <a:spcPts val="0"/>
              </a:spcAft>
              <a:buNone/>
            </a:pPr>
            <a:r>
              <a:t/>
            </a:r>
            <a:endParaRPr b="1" sz="3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100">
              <a:solidFill>
                <a:schemeClr val="dk1"/>
              </a:solidFill>
              <a:latin typeface="Calibri"/>
              <a:ea typeface="Calibri"/>
              <a:cs typeface="Calibri"/>
              <a:sym typeface="Calibri"/>
            </a:endParaRPr>
          </a:p>
        </p:txBody>
      </p:sp>
      <p:sp>
        <p:nvSpPr>
          <p:cNvPr id="776" name="Google Shape;776;p82"/>
          <p:cNvSpPr txBox="1"/>
          <p:nvPr/>
        </p:nvSpPr>
        <p:spPr>
          <a:xfrm>
            <a:off x="5565100" y="4632225"/>
            <a:ext cx="3382200" cy="3387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None/>
            </a:pPr>
            <a:r>
              <a:rPr lang="en-US" sz="1600">
                <a:solidFill>
                  <a:schemeClr val="dk1"/>
                </a:solidFill>
                <a:latin typeface="Inter Tight Medium"/>
                <a:ea typeface="Inter Tight Medium"/>
                <a:cs typeface="Inter Tight Medium"/>
                <a:sym typeface="Inter Tight Medium"/>
              </a:rPr>
              <a:t>Core stats HR leaders need</a:t>
            </a:r>
            <a:endParaRPr sz="1600">
              <a:latin typeface="Inter Tight Medium"/>
              <a:ea typeface="Inter Tight Medium"/>
              <a:cs typeface="Inter Tight Medium"/>
              <a:sym typeface="Inter Tight Medium"/>
            </a:endParaRPr>
          </a:p>
        </p:txBody>
      </p:sp>
      <p:sp>
        <p:nvSpPr>
          <p:cNvPr id="777" name="Google Shape;777;p82"/>
          <p:cNvSpPr txBox="1"/>
          <p:nvPr/>
        </p:nvSpPr>
        <p:spPr>
          <a:xfrm>
            <a:off x="973650" y="1559725"/>
            <a:ext cx="7196700" cy="7131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None/>
            </a:pPr>
            <a:r>
              <a:rPr lang="en-US" sz="4000">
                <a:solidFill>
                  <a:srgbClr val="FFF7EB"/>
                </a:solidFill>
                <a:latin typeface="Inter Tight SemiBold"/>
                <a:ea typeface="Inter Tight SemiBold"/>
                <a:cs typeface="Inter Tight SemiBold"/>
                <a:sym typeface="Inter Tight SemiBold"/>
              </a:rPr>
              <a:t>Workforce Pulse 2025</a:t>
            </a:r>
            <a:endParaRPr sz="4000">
              <a:solidFill>
                <a:srgbClr val="FFF7EB"/>
              </a:solidFill>
              <a:latin typeface="Inter Tight SemiBold"/>
              <a:ea typeface="Inter Tight SemiBold"/>
              <a:cs typeface="Inter Tight SemiBold"/>
              <a:sym typeface="Inter Tight SemiBold"/>
            </a:endParaRPr>
          </a:p>
        </p:txBody>
      </p:sp>
      <p:sp>
        <p:nvSpPr>
          <p:cNvPr id="778" name="Google Shape;778;p82"/>
          <p:cNvSpPr txBox="1"/>
          <p:nvPr/>
        </p:nvSpPr>
        <p:spPr>
          <a:xfrm>
            <a:off x="387450" y="2162200"/>
            <a:ext cx="8369400" cy="1263600"/>
          </a:xfrm>
          <a:prstGeom prst="rect">
            <a:avLst/>
          </a:prstGeom>
          <a:noFill/>
          <a:ln>
            <a:noFill/>
          </a:ln>
        </p:spPr>
        <p:txBody>
          <a:bodyPr anchorCtr="0" anchor="t" bIns="91425" lIns="91425" spcFirstLastPara="1" rIns="91425" wrap="square" tIns="91425">
            <a:noAutofit/>
          </a:bodyPr>
          <a:lstStyle/>
          <a:p>
            <a:pPr indent="0" lvl="0" marL="0" rtl="0" algn="ctr">
              <a:lnSpc>
                <a:spcPct val="97142"/>
              </a:lnSpc>
              <a:spcBef>
                <a:spcPts val="0"/>
              </a:spcBef>
              <a:spcAft>
                <a:spcPts val="0"/>
              </a:spcAft>
              <a:buNone/>
            </a:pPr>
            <a:r>
              <a:rPr lang="en-US" sz="4000">
                <a:solidFill>
                  <a:schemeClr val="dk1"/>
                </a:solidFill>
                <a:latin typeface="Inter Tight SemiBold"/>
                <a:ea typeface="Inter Tight SemiBold"/>
                <a:cs typeface="Inter Tight SemiBold"/>
                <a:sym typeface="Inter Tight SemiBold"/>
              </a:rPr>
              <a:t>The agile people leader: Smarter decisions for the future of work</a:t>
            </a:r>
            <a:endParaRPr sz="4000">
              <a:solidFill>
                <a:schemeClr val="dk1"/>
              </a:solidFill>
              <a:latin typeface="Inter Tight SemiBold"/>
              <a:ea typeface="Inter Tight SemiBold"/>
              <a:cs typeface="Inter Tight SemiBold"/>
              <a:sym typeface="Inter Tight SemiBold"/>
            </a:endParaRPr>
          </a:p>
        </p:txBody>
      </p:sp>
      <p:sp>
        <p:nvSpPr>
          <p:cNvPr id="779" name="Google Shape;779;p82"/>
          <p:cNvSpPr txBox="1"/>
          <p:nvPr/>
        </p:nvSpPr>
        <p:spPr>
          <a:xfrm>
            <a:off x="107525" y="4332350"/>
            <a:ext cx="3000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Inter Tight Medium"/>
                <a:ea typeface="Inter Tight Medium"/>
                <a:cs typeface="Inter Tight Medium"/>
                <a:sym typeface="Inter Tight Medium"/>
              </a:rPr>
              <a:t>Presenter:</a:t>
            </a:r>
            <a:endParaRPr sz="1600">
              <a:solidFill>
                <a:schemeClr val="dk1"/>
              </a:solidFill>
              <a:latin typeface="Inter Tight Medium"/>
              <a:ea typeface="Inter Tight Medium"/>
              <a:cs typeface="Inter Tight Medium"/>
              <a:sym typeface="Inter Tight Medium"/>
            </a:endParaRPr>
          </a:p>
          <a:p>
            <a:pPr indent="0" lvl="0" marL="0" rtl="0" algn="l">
              <a:spcBef>
                <a:spcPts val="0"/>
              </a:spcBef>
              <a:spcAft>
                <a:spcPts val="0"/>
              </a:spcAft>
              <a:buNone/>
            </a:pPr>
            <a:r>
              <a:rPr lang="en-US" sz="1600">
                <a:solidFill>
                  <a:schemeClr val="dk1"/>
                </a:solidFill>
                <a:latin typeface="Inter Tight Medium"/>
                <a:ea typeface="Inter Tight Medium"/>
                <a:cs typeface="Inter Tight Medium"/>
                <a:sym typeface="Inter Tight Medium"/>
              </a:rPr>
              <a:t>Date: </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98" name="Shape 998"/>
        <p:cNvGrpSpPr/>
        <p:nvPr/>
      </p:nvGrpSpPr>
      <p:grpSpPr>
        <a:xfrm>
          <a:off x="0" y="0"/>
          <a:ext cx="0" cy="0"/>
          <a:chOff x="0" y="0"/>
          <a:chExt cx="0" cy="0"/>
        </a:xfrm>
      </p:grpSpPr>
      <p:sp>
        <p:nvSpPr>
          <p:cNvPr id="999" name="Google Shape;999;p91"/>
          <p:cNvSpPr/>
          <p:nvPr/>
        </p:nvSpPr>
        <p:spPr>
          <a:xfrm>
            <a:off x="2504325" y="877825"/>
            <a:ext cx="62775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00" name="Google Shape;1000;p91"/>
          <p:cNvSpPr/>
          <p:nvPr/>
        </p:nvSpPr>
        <p:spPr>
          <a:xfrm>
            <a:off x="2644353" y="1325252"/>
            <a:ext cx="32823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01" name="Google Shape;1001;p91"/>
          <p:cNvSpPr/>
          <p:nvPr/>
        </p:nvSpPr>
        <p:spPr>
          <a:xfrm>
            <a:off x="350200" y="898075"/>
            <a:ext cx="20220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02" name="Google Shape;1002;p91"/>
          <p:cNvSpPr/>
          <p:nvPr/>
        </p:nvSpPr>
        <p:spPr>
          <a:xfrm>
            <a:off x="439946" y="1325251"/>
            <a:ext cx="1796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03" name="Google Shape;1003;p91"/>
          <p:cNvSpPr txBox="1"/>
          <p:nvPr/>
        </p:nvSpPr>
        <p:spPr>
          <a:xfrm>
            <a:off x="238000" y="217250"/>
            <a:ext cx="4228800" cy="4458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The AI-enablement gap</a:t>
            </a:r>
            <a:endParaRPr sz="2275">
              <a:solidFill>
                <a:srgbClr val="FFFFFF"/>
              </a:solidFill>
              <a:latin typeface="Inter Tight SemiBold"/>
              <a:ea typeface="Inter Tight SemiBold"/>
              <a:cs typeface="Inter Tight SemiBold"/>
              <a:sym typeface="Inter Tight SemiBold"/>
            </a:endParaRPr>
          </a:p>
        </p:txBody>
      </p:sp>
      <p:sp>
        <p:nvSpPr>
          <p:cNvPr id="1004" name="Google Shape;1004;p91"/>
          <p:cNvSpPr/>
          <p:nvPr/>
        </p:nvSpPr>
        <p:spPr>
          <a:xfrm>
            <a:off x="350200" y="2946825"/>
            <a:ext cx="8431800" cy="1891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05" name="Google Shape;1005;p91"/>
          <p:cNvSpPr txBox="1"/>
          <p:nvPr/>
        </p:nvSpPr>
        <p:spPr>
          <a:xfrm>
            <a:off x="608061" y="1467972"/>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65</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06" name="Google Shape;1006;p91"/>
          <p:cNvSpPr txBox="1"/>
          <p:nvPr/>
        </p:nvSpPr>
        <p:spPr>
          <a:xfrm>
            <a:off x="608061" y="2263807"/>
            <a:ext cx="1796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already use AI</a:t>
            </a:r>
            <a:endParaRPr sz="1200">
              <a:solidFill>
                <a:srgbClr val="EFFBF4"/>
              </a:solidFill>
              <a:latin typeface="Inter Tight SemiBold"/>
              <a:ea typeface="Inter Tight SemiBold"/>
              <a:cs typeface="Inter Tight SemiBold"/>
              <a:sym typeface="Inter Tight SemiBold"/>
            </a:endParaRPr>
          </a:p>
        </p:txBody>
      </p:sp>
      <p:sp>
        <p:nvSpPr>
          <p:cNvPr id="1007" name="Google Shape;1007;p91"/>
          <p:cNvSpPr txBox="1"/>
          <p:nvPr/>
        </p:nvSpPr>
        <p:spPr>
          <a:xfrm>
            <a:off x="467946" y="1025144"/>
            <a:ext cx="1585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Use is rising:</a:t>
            </a:r>
            <a:endParaRPr sz="1200">
              <a:solidFill>
                <a:srgbClr val="FFFFFF"/>
              </a:solidFill>
              <a:latin typeface="Inter Tight SemiBold"/>
              <a:ea typeface="Inter Tight SemiBold"/>
              <a:cs typeface="Inter Tight SemiBold"/>
              <a:sym typeface="Inter Tight SemiBold"/>
            </a:endParaRPr>
          </a:p>
        </p:txBody>
      </p:sp>
      <p:sp>
        <p:nvSpPr>
          <p:cNvPr id="1008" name="Google Shape;1008;p91"/>
          <p:cNvSpPr txBox="1"/>
          <p:nvPr/>
        </p:nvSpPr>
        <p:spPr>
          <a:xfrm>
            <a:off x="2644358" y="1025144"/>
            <a:ext cx="1585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Confidence:</a:t>
            </a:r>
            <a:endParaRPr sz="1200">
              <a:solidFill>
                <a:srgbClr val="FFFFFF"/>
              </a:solidFill>
              <a:latin typeface="Inter Tight SemiBold"/>
              <a:ea typeface="Inter Tight SemiBold"/>
              <a:cs typeface="Inter Tight SemiBold"/>
              <a:sym typeface="Inter Tight SemiBold"/>
            </a:endParaRPr>
          </a:p>
        </p:txBody>
      </p:sp>
      <p:sp>
        <p:nvSpPr>
          <p:cNvPr id="1009" name="Google Shape;1009;p91"/>
          <p:cNvSpPr txBox="1"/>
          <p:nvPr/>
        </p:nvSpPr>
        <p:spPr>
          <a:xfrm>
            <a:off x="2790866" y="139297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10" name="Google Shape;1010;p91"/>
          <p:cNvSpPr txBox="1"/>
          <p:nvPr/>
        </p:nvSpPr>
        <p:spPr>
          <a:xfrm>
            <a:off x="2790869" y="2188794"/>
            <a:ext cx="29241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o</a:t>
            </a:r>
            <a:r>
              <a:rPr lang="en-US" sz="1200">
                <a:solidFill>
                  <a:srgbClr val="EFFBF4"/>
                </a:solidFill>
                <a:latin typeface="Inter Tight SemiBold"/>
                <a:ea typeface="Inter Tight SemiBold"/>
                <a:cs typeface="Inter Tight SemiBold"/>
                <a:sym typeface="Inter Tight SemiBold"/>
              </a:rPr>
              <a:t>f employees believe their s</a:t>
            </a:r>
            <a:r>
              <a:rPr lang="en-US" sz="1200">
                <a:solidFill>
                  <a:srgbClr val="EFFBF4"/>
                </a:solidFill>
                <a:latin typeface="Inter Tight SemiBold"/>
                <a:ea typeface="Inter Tight SemiBold"/>
                <a:cs typeface="Inter Tight SemiBold"/>
                <a:sym typeface="Inter Tight SemiBold"/>
              </a:rPr>
              <a:t>kills will remain relevant</a:t>
            </a:r>
            <a:endParaRPr sz="1200">
              <a:solidFill>
                <a:srgbClr val="EFFBF4"/>
              </a:solidFill>
              <a:latin typeface="Inter Tight SemiBold"/>
              <a:ea typeface="Inter Tight SemiBold"/>
              <a:cs typeface="Inter Tight SemiBold"/>
              <a:sym typeface="Inter Tight SemiBold"/>
            </a:endParaRPr>
          </a:p>
        </p:txBody>
      </p:sp>
      <p:sp>
        <p:nvSpPr>
          <p:cNvPr id="1011" name="Google Shape;1011;p91"/>
          <p:cNvSpPr/>
          <p:nvPr/>
        </p:nvSpPr>
        <p:spPr>
          <a:xfrm>
            <a:off x="6041993" y="1325252"/>
            <a:ext cx="26049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2" name="Google Shape;1012;p91"/>
          <p:cNvSpPr txBox="1"/>
          <p:nvPr/>
        </p:nvSpPr>
        <p:spPr>
          <a:xfrm>
            <a:off x="6188507" y="139297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43</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13" name="Google Shape;1013;p91"/>
          <p:cNvSpPr txBox="1"/>
          <p:nvPr/>
        </p:nvSpPr>
        <p:spPr>
          <a:xfrm>
            <a:off x="6188512" y="2188794"/>
            <a:ext cx="2432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are actively upskilling in AI</a:t>
            </a:r>
            <a:endParaRPr sz="1200">
              <a:solidFill>
                <a:srgbClr val="EFFBF4"/>
              </a:solidFill>
              <a:latin typeface="Inter Tight SemiBold"/>
              <a:ea typeface="Inter Tight SemiBold"/>
              <a:cs typeface="Inter Tight SemiBold"/>
              <a:sym typeface="Inter Tight SemiBold"/>
            </a:endParaRPr>
          </a:p>
        </p:txBody>
      </p:sp>
      <p:sp>
        <p:nvSpPr>
          <p:cNvPr id="1014" name="Google Shape;1014;p91"/>
          <p:cNvSpPr/>
          <p:nvPr/>
        </p:nvSpPr>
        <p:spPr>
          <a:xfrm>
            <a:off x="467945" y="3378531"/>
            <a:ext cx="39816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5" name="Google Shape;1015;p91"/>
          <p:cNvSpPr txBox="1"/>
          <p:nvPr/>
        </p:nvSpPr>
        <p:spPr>
          <a:xfrm>
            <a:off x="467950" y="3078423"/>
            <a:ext cx="15858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Gap:</a:t>
            </a:r>
            <a:endParaRPr sz="1200">
              <a:solidFill>
                <a:srgbClr val="FFFFFF"/>
              </a:solidFill>
              <a:latin typeface="Inter Tight SemiBold"/>
              <a:ea typeface="Inter Tight SemiBold"/>
              <a:cs typeface="Inter Tight SemiBold"/>
              <a:sym typeface="Inter Tight SemiBold"/>
            </a:endParaRPr>
          </a:p>
        </p:txBody>
      </p:sp>
      <p:sp>
        <p:nvSpPr>
          <p:cNvPr id="1016" name="Google Shape;1016;p91"/>
          <p:cNvSpPr txBox="1"/>
          <p:nvPr/>
        </p:nvSpPr>
        <p:spPr>
          <a:xfrm>
            <a:off x="614458" y="344625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36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17" name="Google Shape;1017;p91"/>
          <p:cNvSpPr txBox="1"/>
          <p:nvPr/>
        </p:nvSpPr>
        <p:spPr>
          <a:xfrm>
            <a:off x="614446" y="4242074"/>
            <a:ext cx="35094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EFFBF4"/>
                </a:solidFill>
                <a:latin typeface="Inter Tight SemiBold"/>
                <a:ea typeface="Inter Tight SemiBold"/>
                <a:cs typeface="Inter Tight SemiBold"/>
                <a:sym typeface="Inter Tight SemiBold"/>
              </a:rPr>
              <a:t>get adequate training from their employer</a:t>
            </a:r>
            <a:endParaRPr sz="1200">
              <a:solidFill>
                <a:srgbClr val="EFFBF4"/>
              </a:solidFill>
              <a:latin typeface="Inter Tight SemiBold"/>
              <a:ea typeface="Inter Tight SemiBold"/>
              <a:cs typeface="Inter Tight SemiBold"/>
              <a:sym typeface="Inter Tight SemiBold"/>
            </a:endParaRPr>
          </a:p>
        </p:txBody>
      </p:sp>
      <p:sp>
        <p:nvSpPr>
          <p:cNvPr id="1018" name="Google Shape;1018;p91"/>
          <p:cNvSpPr/>
          <p:nvPr/>
        </p:nvSpPr>
        <p:spPr>
          <a:xfrm>
            <a:off x="4559210" y="3378531"/>
            <a:ext cx="4061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19" name="Google Shape;1019;p91"/>
          <p:cNvSpPr txBox="1"/>
          <p:nvPr/>
        </p:nvSpPr>
        <p:spPr>
          <a:xfrm>
            <a:off x="4705723" y="3446250"/>
            <a:ext cx="21828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44</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20" name="Google Shape;1020;p91"/>
          <p:cNvSpPr txBox="1"/>
          <p:nvPr/>
        </p:nvSpPr>
        <p:spPr>
          <a:xfrm>
            <a:off x="4705716" y="4242074"/>
            <a:ext cx="39153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US" sz="1200">
                <a:solidFill>
                  <a:srgbClr val="EFFBF4"/>
                </a:solidFill>
                <a:latin typeface="Inter Tight SemiBold"/>
                <a:ea typeface="Inter Tight SemiBold"/>
                <a:cs typeface="Inter Tight SemiBold"/>
                <a:sym typeface="Inter Tight SemiBold"/>
              </a:rPr>
              <a:t>want more: those wanting support are 35% more likely to be job-hunting</a:t>
            </a:r>
            <a:endParaRPr sz="1200">
              <a:solidFill>
                <a:srgbClr val="EFFBF4"/>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200">
              <a:solidFill>
                <a:srgbClr val="EFFBF4"/>
              </a:solidFill>
              <a:latin typeface="Inter Tight SemiBold"/>
              <a:ea typeface="Inter Tight SemiBold"/>
              <a:cs typeface="Inter Tight SemiBold"/>
              <a:sym typeface="Inter Tigh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92"/>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Training </a:t>
            </a:r>
            <a:br>
              <a:rPr lang="en-US" sz="2275">
                <a:solidFill>
                  <a:schemeClr val="accent5"/>
                </a:solidFill>
                <a:latin typeface="Inter Tight SemiBold"/>
                <a:ea typeface="Inter Tight SemiBold"/>
                <a:cs typeface="Inter Tight SemiBold"/>
                <a:sym typeface="Inter Tight SemiBold"/>
              </a:rPr>
            </a:br>
            <a:r>
              <a:rPr lang="en-US" sz="2275">
                <a:solidFill>
                  <a:schemeClr val="accent5"/>
                </a:solidFill>
                <a:latin typeface="Inter Tight SemiBold"/>
                <a:ea typeface="Inter Tight SemiBold"/>
                <a:cs typeface="Inter Tight SemiBold"/>
                <a:sym typeface="Inter Tight SemiBold"/>
              </a:rPr>
              <a:t>changes outcomes</a:t>
            </a:r>
            <a:endParaRPr sz="2275">
              <a:solidFill>
                <a:schemeClr val="accent5"/>
              </a:solidFill>
              <a:latin typeface="Inter Tight SemiBold"/>
              <a:ea typeface="Inter Tight SemiBold"/>
              <a:cs typeface="Inter Tight SemiBold"/>
              <a:sym typeface="Inter Tight SemiBold"/>
            </a:endParaRPr>
          </a:p>
        </p:txBody>
      </p:sp>
      <p:sp>
        <p:nvSpPr>
          <p:cNvPr id="1026" name="Google Shape;1026;p92"/>
          <p:cNvSpPr/>
          <p:nvPr/>
        </p:nvSpPr>
        <p:spPr>
          <a:xfrm>
            <a:off x="365488"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7" name="Google Shape;1027;p92"/>
          <p:cNvSpPr/>
          <p:nvPr/>
        </p:nvSpPr>
        <p:spPr>
          <a:xfrm>
            <a:off x="483811"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8" name="Google Shape;1028;p92"/>
          <p:cNvSpPr/>
          <p:nvPr/>
        </p:nvSpPr>
        <p:spPr>
          <a:xfrm>
            <a:off x="483811" y="2791800"/>
            <a:ext cx="843000" cy="19122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29" name="Google Shape;1029;p92"/>
          <p:cNvSpPr/>
          <p:nvPr/>
        </p:nvSpPr>
        <p:spPr>
          <a:xfrm>
            <a:off x="140703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0" name="Google Shape;1030;p92"/>
          <p:cNvSpPr/>
          <p:nvPr/>
        </p:nvSpPr>
        <p:spPr>
          <a:xfrm>
            <a:off x="1407039" y="3329778"/>
            <a:ext cx="843000" cy="13743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1" name="Google Shape;1031;p92"/>
          <p:cNvSpPr txBox="1"/>
          <p:nvPr/>
        </p:nvSpPr>
        <p:spPr>
          <a:xfrm>
            <a:off x="567658"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70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32" name="Google Shape;1032;p92"/>
          <p:cNvSpPr txBox="1"/>
          <p:nvPr/>
        </p:nvSpPr>
        <p:spPr>
          <a:xfrm>
            <a:off x="483797" y="1795572"/>
            <a:ext cx="1512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High productivity</a:t>
            </a:r>
            <a:endParaRPr sz="1200">
              <a:solidFill>
                <a:srgbClr val="11494B"/>
              </a:solidFill>
              <a:latin typeface="Inter Tight SemiBold"/>
              <a:ea typeface="Inter Tight SemiBold"/>
              <a:cs typeface="Inter Tight SemiBold"/>
              <a:sym typeface="Inter Tight SemiBold"/>
            </a:endParaRPr>
          </a:p>
        </p:txBody>
      </p:sp>
      <p:sp>
        <p:nvSpPr>
          <p:cNvPr id="1033" name="Google Shape;1033;p92"/>
          <p:cNvSpPr/>
          <p:nvPr/>
        </p:nvSpPr>
        <p:spPr>
          <a:xfrm>
            <a:off x="250942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4" name="Google Shape;1034;p92"/>
          <p:cNvSpPr/>
          <p:nvPr/>
        </p:nvSpPr>
        <p:spPr>
          <a:xfrm>
            <a:off x="2627746"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5" name="Google Shape;1035;p92"/>
          <p:cNvSpPr/>
          <p:nvPr/>
        </p:nvSpPr>
        <p:spPr>
          <a:xfrm>
            <a:off x="2627734" y="3118105"/>
            <a:ext cx="843000" cy="15861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6" name="Google Shape;1036;p92"/>
          <p:cNvSpPr/>
          <p:nvPr/>
        </p:nvSpPr>
        <p:spPr>
          <a:xfrm>
            <a:off x="355097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7" name="Google Shape;1037;p92"/>
          <p:cNvSpPr/>
          <p:nvPr/>
        </p:nvSpPr>
        <p:spPr>
          <a:xfrm>
            <a:off x="3550963" y="3964771"/>
            <a:ext cx="843000" cy="7392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38" name="Google Shape;1038;p92"/>
          <p:cNvSpPr txBox="1"/>
          <p:nvPr/>
        </p:nvSpPr>
        <p:spPr>
          <a:xfrm>
            <a:off x="2627735" y="1795572"/>
            <a:ext cx="15120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High motivation</a:t>
            </a:r>
            <a:endParaRPr sz="1200">
              <a:solidFill>
                <a:srgbClr val="11494B"/>
              </a:solidFill>
              <a:latin typeface="Inter Tight SemiBold"/>
              <a:ea typeface="Inter Tight SemiBold"/>
              <a:cs typeface="Inter Tight SemiBold"/>
              <a:sym typeface="Inter Tight SemiBold"/>
            </a:endParaRPr>
          </a:p>
        </p:txBody>
      </p:sp>
      <p:sp>
        <p:nvSpPr>
          <p:cNvPr id="1039" name="Google Shape;1039;p92"/>
          <p:cNvSpPr/>
          <p:nvPr/>
        </p:nvSpPr>
        <p:spPr>
          <a:xfrm>
            <a:off x="4653357"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0" name="Google Shape;1040;p92"/>
          <p:cNvSpPr/>
          <p:nvPr/>
        </p:nvSpPr>
        <p:spPr>
          <a:xfrm>
            <a:off x="4771680"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1" name="Google Shape;1041;p92"/>
          <p:cNvSpPr/>
          <p:nvPr/>
        </p:nvSpPr>
        <p:spPr>
          <a:xfrm>
            <a:off x="4771684" y="3173025"/>
            <a:ext cx="843000" cy="15309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2" name="Google Shape;1042;p92"/>
          <p:cNvSpPr/>
          <p:nvPr/>
        </p:nvSpPr>
        <p:spPr>
          <a:xfrm>
            <a:off x="569490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3" name="Google Shape;1043;p92"/>
          <p:cNvSpPr/>
          <p:nvPr/>
        </p:nvSpPr>
        <p:spPr>
          <a:xfrm>
            <a:off x="5694912" y="4017425"/>
            <a:ext cx="843000" cy="6867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4" name="Google Shape;1044;p92"/>
          <p:cNvSpPr txBox="1"/>
          <p:nvPr/>
        </p:nvSpPr>
        <p:spPr>
          <a:xfrm>
            <a:off x="4771686" y="1710847"/>
            <a:ext cx="1766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High satisfaction with career development</a:t>
            </a:r>
            <a:endParaRPr sz="1200">
              <a:solidFill>
                <a:srgbClr val="11494B"/>
              </a:solidFill>
              <a:latin typeface="Inter Tight SemiBold"/>
              <a:ea typeface="Inter Tight SemiBold"/>
              <a:cs typeface="Inter Tight SemiBold"/>
              <a:sym typeface="Inter Tight SemiBold"/>
            </a:endParaRPr>
          </a:p>
        </p:txBody>
      </p:sp>
      <p:sp>
        <p:nvSpPr>
          <p:cNvPr id="1045" name="Google Shape;1045;p92"/>
          <p:cNvSpPr/>
          <p:nvPr/>
        </p:nvSpPr>
        <p:spPr>
          <a:xfrm>
            <a:off x="679731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6" name="Google Shape;1046;p92"/>
          <p:cNvSpPr/>
          <p:nvPr/>
        </p:nvSpPr>
        <p:spPr>
          <a:xfrm>
            <a:off x="6915634" y="217792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7" name="Google Shape;1047;p92"/>
          <p:cNvSpPr/>
          <p:nvPr/>
        </p:nvSpPr>
        <p:spPr>
          <a:xfrm>
            <a:off x="6915634" y="3740477"/>
            <a:ext cx="843000" cy="9636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8" name="Google Shape;1048;p92"/>
          <p:cNvSpPr/>
          <p:nvPr/>
        </p:nvSpPr>
        <p:spPr>
          <a:xfrm>
            <a:off x="783886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49" name="Google Shape;1049;p92"/>
          <p:cNvSpPr/>
          <p:nvPr/>
        </p:nvSpPr>
        <p:spPr>
          <a:xfrm>
            <a:off x="7838862" y="4294399"/>
            <a:ext cx="843000" cy="4098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50" name="Google Shape;1050;p92"/>
          <p:cNvSpPr txBox="1"/>
          <p:nvPr/>
        </p:nvSpPr>
        <p:spPr>
          <a:xfrm>
            <a:off x="6915631" y="1710847"/>
            <a:ext cx="1512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High trust in </a:t>
            </a:r>
            <a:br>
              <a:rPr lang="en-US" sz="1200">
                <a:solidFill>
                  <a:srgbClr val="11494B"/>
                </a:solidFill>
                <a:latin typeface="Inter Tight SemiBold"/>
                <a:ea typeface="Inter Tight SemiBold"/>
                <a:cs typeface="Inter Tight SemiBold"/>
                <a:sym typeface="Inter Tight SemiBold"/>
              </a:rPr>
            </a:br>
            <a:r>
              <a:rPr lang="en-US" sz="1200">
                <a:solidFill>
                  <a:srgbClr val="11494B"/>
                </a:solidFill>
                <a:latin typeface="Inter Tight SemiBold"/>
                <a:ea typeface="Inter Tight SemiBold"/>
                <a:cs typeface="Inter Tight SemiBold"/>
                <a:sym typeface="Inter Tight SemiBold"/>
              </a:rPr>
              <a:t>senior leadership</a:t>
            </a:r>
            <a:endParaRPr sz="1200">
              <a:solidFill>
                <a:srgbClr val="11494B"/>
              </a:solidFill>
              <a:latin typeface="Inter Tight SemiBold"/>
              <a:ea typeface="Inter Tight SemiBold"/>
              <a:cs typeface="Inter Tight SemiBold"/>
              <a:sym typeface="Inter Tight SemiBold"/>
            </a:endParaRPr>
          </a:p>
        </p:txBody>
      </p:sp>
      <p:sp>
        <p:nvSpPr>
          <p:cNvPr id="1051" name="Google Shape;1051;p92"/>
          <p:cNvSpPr txBox="1"/>
          <p:nvPr/>
        </p:nvSpPr>
        <p:spPr>
          <a:xfrm>
            <a:off x="1496499"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56</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52" name="Google Shape;1052;p92"/>
          <p:cNvSpPr txBox="1"/>
          <p:nvPr/>
        </p:nvSpPr>
        <p:spPr>
          <a:xfrm>
            <a:off x="2717207"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62</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53" name="Google Shape;1053;p92"/>
          <p:cNvSpPr txBox="1"/>
          <p:nvPr/>
        </p:nvSpPr>
        <p:spPr>
          <a:xfrm>
            <a:off x="4866731"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60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54" name="Google Shape;1054;p92"/>
          <p:cNvSpPr txBox="1"/>
          <p:nvPr/>
        </p:nvSpPr>
        <p:spPr>
          <a:xfrm>
            <a:off x="6998470"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40</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055" name="Google Shape;1055;p92"/>
          <p:cNvSpPr txBox="1"/>
          <p:nvPr/>
        </p:nvSpPr>
        <p:spPr>
          <a:xfrm>
            <a:off x="3637558"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37</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56" name="Google Shape;1056;p92"/>
          <p:cNvSpPr txBox="1"/>
          <p:nvPr/>
        </p:nvSpPr>
        <p:spPr>
          <a:xfrm>
            <a:off x="5783555"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31</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57" name="Google Shape;1057;p92"/>
          <p:cNvSpPr/>
          <p:nvPr/>
        </p:nvSpPr>
        <p:spPr>
          <a:xfrm rot="5400000">
            <a:off x="4763600" y="620500"/>
            <a:ext cx="229200" cy="228600"/>
          </a:xfrm>
          <a:prstGeom prst="roundRect">
            <a:avLst>
              <a:gd fmla="val 50000" name="adj"/>
            </a:avLst>
          </a:prstGeom>
          <a:solidFill>
            <a:srgbClr val="C885E0"/>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058" name="Google Shape;1058;p92"/>
          <p:cNvSpPr/>
          <p:nvPr/>
        </p:nvSpPr>
        <p:spPr>
          <a:xfrm rot="5400000">
            <a:off x="7001575" y="620514"/>
            <a:ext cx="229200" cy="228600"/>
          </a:xfrm>
          <a:prstGeom prst="roundRect">
            <a:avLst>
              <a:gd fmla="val 50000" name="adj"/>
            </a:avLst>
          </a:prstGeom>
          <a:solidFill>
            <a:srgbClr val="11494B"/>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059" name="Google Shape;1059;p92"/>
          <p:cNvSpPr txBox="1"/>
          <p:nvPr/>
        </p:nvSpPr>
        <p:spPr>
          <a:xfrm>
            <a:off x="5116309" y="565469"/>
            <a:ext cx="16905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Employees receiving adequate AI training</a:t>
            </a:r>
            <a:endParaRPr sz="1100">
              <a:solidFill>
                <a:schemeClr val="accent5"/>
              </a:solidFill>
              <a:latin typeface="Inter Tight Medium"/>
              <a:ea typeface="Inter Tight Medium"/>
              <a:cs typeface="Inter Tight Medium"/>
              <a:sym typeface="Inter Tight Medium"/>
            </a:endParaRPr>
          </a:p>
        </p:txBody>
      </p:sp>
      <p:sp>
        <p:nvSpPr>
          <p:cNvPr id="1060" name="Google Shape;1060;p92"/>
          <p:cNvSpPr txBox="1"/>
          <p:nvPr/>
        </p:nvSpPr>
        <p:spPr>
          <a:xfrm>
            <a:off x="7359275" y="565457"/>
            <a:ext cx="13632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Employees receiving inadequate AI training</a:t>
            </a:r>
            <a:endParaRPr sz="1100">
              <a:solidFill>
                <a:schemeClr val="accent5"/>
              </a:solidFill>
              <a:latin typeface="Inter Tight Medium"/>
              <a:ea typeface="Inter Tight Medium"/>
              <a:cs typeface="Inter Tight Medium"/>
              <a:sym typeface="Inter Tight Medium"/>
            </a:endParaRPr>
          </a:p>
        </p:txBody>
      </p:sp>
      <p:sp>
        <p:nvSpPr>
          <p:cNvPr id="1061" name="Google Shape;1061;p92"/>
          <p:cNvSpPr txBox="1"/>
          <p:nvPr/>
        </p:nvSpPr>
        <p:spPr>
          <a:xfrm>
            <a:off x="7929570" y="4336026"/>
            <a:ext cx="4968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22</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062" name="Google Shape;1062;p92"/>
          <p:cNvSpPr txBox="1"/>
          <p:nvPr/>
        </p:nvSpPr>
        <p:spPr>
          <a:xfrm>
            <a:off x="342900" y="1211510"/>
            <a:ext cx="36432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Invest in enablement to protect performance and retention.</a:t>
            </a:r>
            <a:endParaRPr sz="1100">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066" name="Shape 1066"/>
        <p:cNvGrpSpPr/>
        <p:nvPr/>
      </p:nvGrpSpPr>
      <p:grpSpPr>
        <a:xfrm>
          <a:off x="0" y="0"/>
          <a:ext cx="0" cy="0"/>
          <a:chOff x="0" y="0"/>
          <a:chExt cx="0" cy="0"/>
        </a:xfrm>
      </p:grpSpPr>
      <p:sp>
        <p:nvSpPr>
          <p:cNvPr id="1067" name="Google Shape;1067;p93"/>
          <p:cNvSpPr/>
          <p:nvPr/>
        </p:nvSpPr>
        <p:spPr>
          <a:xfrm>
            <a:off x="342900"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68" name="Google Shape;1068;p93"/>
          <p:cNvSpPr/>
          <p:nvPr/>
        </p:nvSpPr>
        <p:spPr>
          <a:xfrm>
            <a:off x="436760"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69" name="Google Shape;1069;p93"/>
          <p:cNvSpPr/>
          <p:nvPr/>
        </p:nvSpPr>
        <p:spPr>
          <a:xfrm>
            <a:off x="436760"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70" name="Google Shape;1070;p93"/>
          <p:cNvSpPr txBox="1"/>
          <p:nvPr/>
        </p:nvSpPr>
        <p:spPr>
          <a:xfrm>
            <a:off x="238000" y="217250"/>
            <a:ext cx="3775800" cy="7881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50">
                <a:solidFill>
                  <a:srgbClr val="ADEBCA"/>
                </a:solidFill>
                <a:latin typeface="Inter Tight SemiBold"/>
                <a:ea typeface="Inter Tight SemiBold"/>
                <a:cs typeface="Inter Tight SemiBold"/>
                <a:sym typeface="Inter Tight SemiBold"/>
              </a:rPr>
              <a:t>Emerging trend:</a:t>
            </a:r>
            <a:endParaRPr sz="2250">
              <a:solidFill>
                <a:srgbClr val="ADEBCA"/>
              </a:solidFill>
              <a:latin typeface="Inter Tight SemiBold"/>
              <a:ea typeface="Inter Tight SemiBold"/>
              <a:cs typeface="Inter Tight SemiBold"/>
              <a:sym typeface="Inter Tight SemiBold"/>
            </a:endParaRPr>
          </a:p>
          <a:p>
            <a:pPr indent="0" lvl="0" marL="0" rtl="0" algn="l">
              <a:spcBef>
                <a:spcPts val="0"/>
              </a:spcBef>
              <a:spcAft>
                <a:spcPts val="0"/>
              </a:spcAft>
              <a:buNone/>
            </a:pPr>
            <a:r>
              <a:rPr lang="en-US" sz="2250">
                <a:solidFill>
                  <a:srgbClr val="FFFFFF"/>
                </a:solidFill>
                <a:latin typeface="Inter Tight SemiBold"/>
                <a:ea typeface="Inter Tight SemiBold"/>
                <a:cs typeface="Inter Tight SemiBold"/>
                <a:sym typeface="Inter Tight SemiBold"/>
              </a:rPr>
              <a:t>Skills-based organisations</a:t>
            </a:r>
            <a:endParaRPr sz="2250">
              <a:solidFill>
                <a:srgbClr val="FFFFFF"/>
              </a:solidFill>
              <a:latin typeface="Inter Tight SemiBold"/>
              <a:ea typeface="Inter Tight SemiBold"/>
              <a:cs typeface="Inter Tight SemiBold"/>
              <a:sym typeface="Inter Tight SemiBold"/>
            </a:endParaRPr>
          </a:p>
        </p:txBody>
      </p:sp>
      <p:sp>
        <p:nvSpPr>
          <p:cNvPr id="1071" name="Google Shape;1071;p93"/>
          <p:cNvSpPr/>
          <p:nvPr/>
        </p:nvSpPr>
        <p:spPr>
          <a:xfrm>
            <a:off x="3211021"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72" name="Google Shape;1072;p93"/>
          <p:cNvSpPr/>
          <p:nvPr/>
        </p:nvSpPr>
        <p:spPr>
          <a:xfrm>
            <a:off x="6079143"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073" name="Google Shape;1073;p93"/>
          <p:cNvSpPr txBox="1"/>
          <p:nvPr/>
        </p:nvSpPr>
        <p:spPr>
          <a:xfrm>
            <a:off x="5680300" y="539125"/>
            <a:ext cx="30915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Qualifications are out — skills are in. The data shows a decisive shift.</a:t>
            </a:r>
            <a:endParaRPr sz="1100">
              <a:solidFill>
                <a:srgbClr val="FFFFFF"/>
              </a:solidFill>
              <a:latin typeface="Inter Tight Medium"/>
              <a:ea typeface="Inter Tight Medium"/>
              <a:cs typeface="Inter Tight Medium"/>
              <a:sym typeface="Inter Tight Medium"/>
            </a:endParaRPr>
          </a:p>
        </p:txBody>
      </p:sp>
      <p:sp>
        <p:nvSpPr>
          <p:cNvPr id="1074" name="Google Shape;1074;p93"/>
          <p:cNvSpPr txBox="1"/>
          <p:nvPr/>
        </p:nvSpPr>
        <p:spPr>
          <a:xfrm>
            <a:off x="578321" y="1925907"/>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65</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75" name="Google Shape;1075;p93"/>
          <p:cNvSpPr txBox="1"/>
          <p:nvPr/>
        </p:nvSpPr>
        <p:spPr>
          <a:xfrm>
            <a:off x="578321" y="2690161"/>
            <a:ext cx="17427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are focusing more on skills-based hiring</a:t>
            </a:r>
            <a:endParaRPr sz="1200">
              <a:solidFill>
                <a:srgbClr val="FFFFFF"/>
              </a:solidFill>
              <a:latin typeface="Inter Tight SemiBold"/>
              <a:ea typeface="Inter Tight SemiBold"/>
              <a:cs typeface="Inter Tight SemiBold"/>
              <a:sym typeface="Inter Tight SemiBold"/>
            </a:endParaRPr>
          </a:p>
        </p:txBody>
      </p:sp>
      <p:sp>
        <p:nvSpPr>
          <p:cNvPr id="1076" name="Google Shape;1076;p93"/>
          <p:cNvSpPr txBox="1"/>
          <p:nvPr/>
        </p:nvSpPr>
        <p:spPr>
          <a:xfrm>
            <a:off x="492612" y="1497322"/>
            <a:ext cx="1538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HR leaders:</a:t>
            </a:r>
            <a:endParaRPr sz="1200">
              <a:solidFill>
                <a:srgbClr val="FFFFFF"/>
              </a:solidFill>
              <a:latin typeface="Inter Tight SemiBold"/>
              <a:ea typeface="Inter Tight SemiBold"/>
              <a:cs typeface="Inter Tight SemiBold"/>
              <a:sym typeface="Inter Tight SemiBold"/>
            </a:endParaRPr>
          </a:p>
        </p:txBody>
      </p:sp>
      <p:sp>
        <p:nvSpPr>
          <p:cNvPr id="1077" name="Google Shape;1077;p93"/>
          <p:cNvSpPr txBox="1"/>
          <p:nvPr/>
        </p:nvSpPr>
        <p:spPr>
          <a:xfrm>
            <a:off x="578321" y="3436432"/>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66</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78" name="Google Shape;1078;p93"/>
          <p:cNvSpPr txBox="1"/>
          <p:nvPr/>
        </p:nvSpPr>
        <p:spPr>
          <a:xfrm>
            <a:off x="578325" y="4200700"/>
            <a:ext cx="2218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say skills and aptitude are more important than degrees</a:t>
            </a:r>
            <a:endParaRPr sz="1200">
              <a:solidFill>
                <a:srgbClr val="FFFFFF"/>
              </a:solidFill>
              <a:latin typeface="Inter Tight SemiBold"/>
              <a:ea typeface="Inter Tight SemiBold"/>
              <a:cs typeface="Inter Tight SemiBold"/>
              <a:sym typeface="Inter Tight SemiBold"/>
            </a:endParaRPr>
          </a:p>
        </p:txBody>
      </p:sp>
      <p:sp>
        <p:nvSpPr>
          <p:cNvPr id="1079" name="Google Shape;1079;p93"/>
          <p:cNvSpPr/>
          <p:nvPr/>
        </p:nvSpPr>
        <p:spPr>
          <a:xfrm>
            <a:off x="3306532"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80" name="Google Shape;1080;p93"/>
          <p:cNvSpPr/>
          <p:nvPr/>
        </p:nvSpPr>
        <p:spPr>
          <a:xfrm>
            <a:off x="3306532"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81" name="Google Shape;1081;p93"/>
          <p:cNvSpPr txBox="1"/>
          <p:nvPr/>
        </p:nvSpPr>
        <p:spPr>
          <a:xfrm>
            <a:off x="3448094" y="1925907"/>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52</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82" name="Google Shape;1082;p93"/>
          <p:cNvSpPr txBox="1"/>
          <p:nvPr/>
        </p:nvSpPr>
        <p:spPr>
          <a:xfrm>
            <a:off x="3448094" y="2690161"/>
            <a:ext cx="17427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say degrees are losing importance</a:t>
            </a:r>
            <a:endParaRPr sz="1200">
              <a:solidFill>
                <a:srgbClr val="FFFFFF"/>
              </a:solidFill>
              <a:latin typeface="Inter Tight SemiBold"/>
              <a:ea typeface="Inter Tight SemiBold"/>
              <a:cs typeface="Inter Tight SemiBold"/>
              <a:sym typeface="Inter Tight SemiBold"/>
            </a:endParaRPr>
          </a:p>
        </p:txBody>
      </p:sp>
      <p:sp>
        <p:nvSpPr>
          <p:cNvPr id="1083" name="Google Shape;1083;p93"/>
          <p:cNvSpPr txBox="1"/>
          <p:nvPr/>
        </p:nvSpPr>
        <p:spPr>
          <a:xfrm>
            <a:off x="3362384" y="1497322"/>
            <a:ext cx="1538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Employees:</a:t>
            </a:r>
            <a:endParaRPr sz="1200">
              <a:solidFill>
                <a:srgbClr val="FFFFFF"/>
              </a:solidFill>
              <a:latin typeface="Inter Tight SemiBold"/>
              <a:ea typeface="Inter Tight SemiBold"/>
              <a:cs typeface="Inter Tight SemiBold"/>
              <a:sym typeface="Inter Tight SemiBold"/>
            </a:endParaRPr>
          </a:p>
        </p:txBody>
      </p:sp>
      <p:sp>
        <p:nvSpPr>
          <p:cNvPr id="1084" name="Google Shape;1084;p93"/>
          <p:cNvSpPr txBox="1"/>
          <p:nvPr/>
        </p:nvSpPr>
        <p:spPr>
          <a:xfrm>
            <a:off x="3448094" y="3436432"/>
            <a:ext cx="2117100" cy="786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55"/>
              <a:buNone/>
            </a:pPr>
            <a:r>
              <a:rPr lang="en-US" sz="5105">
                <a:solidFill>
                  <a:srgbClr val="ADEBCA"/>
                </a:solidFill>
                <a:latin typeface="Inter Tight SemiBold"/>
                <a:ea typeface="Inter Tight SemiBold"/>
                <a:cs typeface="Inter Tight SemiBold"/>
                <a:sym typeface="Inter Tight SemiBold"/>
              </a:rPr>
              <a:t>64</a:t>
            </a:r>
            <a:r>
              <a:rPr lang="en-US" sz="3300">
                <a:solidFill>
                  <a:srgbClr val="ADEBCA"/>
                </a:solidFill>
                <a:latin typeface="Inter Tight SemiBold"/>
                <a:ea typeface="Inter Tight SemiBold"/>
                <a:cs typeface="Inter Tight SemiBold"/>
                <a:sym typeface="Inter Tight SemiBold"/>
              </a:rPr>
              <a:t>%</a:t>
            </a:r>
            <a:endParaRPr sz="3300">
              <a:solidFill>
                <a:srgbClr val="ADEBCA"/>
              </a:solidFill>
              <a:latin typeface="Inter Tight SemiBold"/>
              <a:ea typeface="Inter Tight SemiBold"/>
              <a:cs typeface="Inter Tight SemiBold"/>
              <a:sym typeface="Inter Tight SemiBold"/>
            </a:endParaRPr>
          </a:p>
        </p:txBody>
      </p:sp>
      <p:sp>
        <p:nvSpPr>
          <p:cNvPr id="1085" name="Google Shape;1085;p93"/>
          <p:cNvSpPr txBox="1"/>
          <p:nvPr/>
        </p:nvSpPr>
        <p:spPr>
          <a:xfrm>
            <a:off x="3448094" y="4200696"/>
            <a:ext cx="20055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want more focus on transferable skills</a:t>
            </a:r>
            <a:endParaRPr sz="1200">
              <a:solidFill>
                <a:srgbClr val="FFFFFF"/>
              </a:solidFill>
              <a:latin typeface="Inter Tight SemiBold"/>
              <a:ea typeface="Inter Tight SemiBold"/>
              <a:cs typeface="Inter Tight SemiBold"/>
              <a:sym typeface="Inter Tight SemiBold"/>
            </a:endParaRPr>
          </a:p>
        </p:txBody>
      </p:sp>
      <p:sp>
        <p:nvSpPr>
          <p:cNvPr id="1086" name="Google Shape;1086;p93"/>
          <p:cNvSpPr/>
          <p:nvPr/>
        </p:nvSpPr>
        <p:spPr>
          <a:xfrm>
            <a:off x="6176317"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87" name="Google Shape;1087;p93"/>
          <p:cNvSpPr/>
          <p:nvPr/>
        </p:nvSpPr>
        <p:spPr>
          <a:xfrm>
            <a:off x="6176317"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rtl="0" algn="ctr">
              <a:spcBef>
                <a:spcPts val="0"/>
              </a:spcBef>
              <a:spcAft>
                <a:spcPts val="0"/>
              </a:spcAft>
              <a:buNone/>
            </a:pPr>
            <a:r>
              <a:t/>
            </a:r>
            <a:endParaRPr sz="1567">
              <a:latin typeface="Inter Tight Medium"/>
              <a:ea typeface="Inter Tight Medium"/>
              <a:cs typeface="Inter Tight Medium"/>
              <a:sym typeface="Inter Tight Medium"/>
            </a:endParaRPr>
          </a:p>
        </p:txBody>
      </p:sp>
      <p:sp>
        <p:nvSpPr>
          <p:cNvPr id="1088" name="Google Shape;1088;p93"/>
          <p:cNvSpPr txBox="1"/>
          <p:nvPr/>
        </p:nvSpPr>
        <p:spPr>
          <a:xfrm>
            <a:off x="6317879" y="1963661"/>
            <a:ext cx="1742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Skills shortages:</a:t>
            </a:r>
            <a:endParaRPr sz="1200">
              <a:solidFill>
                <a:srgbClr val="FFFFFF"/>
              </a:solidFill>
              <a:latin typeface="Inter Tight SemiBold"/>
              <a:ea typeface="Inter Tight SemiBold"/>
              <a:cs typeface="Inter Tight SemiBold"/>
              <a:sym typeface="Inter Tight SemiBold"/>
            </a:endParaRPr>
          </a:p>
        </p:txBody>
      </p:sp>
      <p:sp>
        <p:nvSpPr>
          <p:cNvPr id="1089" name="Google Shape;1089;p93"/>
          <p:cNvSpPr txBox="1"/>
          <p:nvPr/>
        </p:nvSpPr>
        <p:spPr>
          <a:xfrm>
            <a:off x="6232169" y="1497322"/>
            <a:ext cx="1538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Drivers</a:t>
            </a:r>
            <a:endParaRPr sz="1200">
              <a:solidFill>
                <a:srgbClr val="FFFFFF"/>
              </a:solidFill>
              <a:latin typeface="Inter Tight SemiBold"/>
              <a:ea typeface="Inter Tight SemiBold"/>
              <a:cs typeface="Inter Tight SemiBold"/>
              <a:sym typeface="Inter Tight SemiBold"/>
            </a:endParaRPr>
          </a:p>
        </p:txBody>
      </p:sp>
      <p:sp>
        <p:nvSpPr>
          <p:cNvPr id="1090" name="Google Shape;1090;p93"/>
          <p:cNvSpPr txBox="1"/>
          <p:nvPr/>
        </p:nvSpPr>
        <p:spPr>
          <a:xfrm>
            <a:off x="6317879" y="3474221"/>
            <a:ext cx="20055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AI is accelerating the trend:</a:t>
            </a:r>
            <a:endParaRPr sz="1200">
              <a:solidFill>
                <a:srgbClr val="FFFFFF"/>
              </a:solidFill>
              <a:latin typeface="Inter Tight SemiBold"/>
              <a:ea typeface="Inter Tight SemiBold"/>
              <a:cs typeface="Inter Tight SemiBold"/>
              <a:sym typeface="Inter Tight SemiBold"/>
            </a:endParaRPr>
          </a:p>
        </p:txBody>
      </p:sp>
      <p:sp>
        <p:nvSpPr>
          <p:cNvPr id="1091" name="Google Shape;1091;p93"/>
          <p:cNvSpPr txBox="1"/>
          <p:nvPr/>
        </p:nvSpPr>
        <p:spPr>
          <a:xfrm>
            <a:off x="6317843" y="2214965"/>
            <a:ext cx="2274300" cy="846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1600">
                <a:solidFill>
                  <a:srgbClr val="ADEBCA"/>
                </a:solidFill>
                <a:latin typeface="Inter Tight"/>
                <a:ea typeface="Inter Tight"/>
                <a:cs typeface="Inter Tight"/>
                <a:sym typeface="Inter Tight"/>
              </a:rPr>
              <a:t>39%</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of HR leaders cite this as a top barrier to success,</a:t>
            </a:r>
            <a:r>
              <a:rPr lang="en-US" sz="1200">
                <a:solidFill>
                  <a:srgbClr val="FFFFFF"/>
                </a:solidFill>
                <a:latin typeface="Inter Tight Medium"/>
                <a:ea typeface="Inter Tight Medium"/>
                <a:cs typeface="Inter Tight Medium"/>
                <a:sym typeface="Inter Tight Medium"/>
              </a:rPr>
              <a:t> </a:t>
            </a:r>
            <a:r>
              <a:rPr b="1" lang="en-US" sz="1600">
                <a:solidFill>
                  <a:srgbClr val="ADEBCA"/>
                </a:solidFill>
                <a:latin typeface="Inter Tight"/>
                <a:ea typeface="Inter Tight"/>
                <a:cs typeface="Inter Tight"/>
                <a:sym typeface="Inter Tight"/>
              </a:rPr>
              <a:t>52%</a:t>
            </a:r>
            <a:r>
              <a:rPr lang="en-US" sz="1200">
                <a:solidFill>
                  <a:srgbClr val="FFFFFF"/>
                </a:solidFill>
                <a:latin typeface="Inter Tight Medium"/>
                <a:ea typeface="Inter Tight Medium"/>
                <a:cs typeface="Inter Tight Medium"/>
                <a:sym typeface="Inter Tight Medium"/>
              </a:rPr>
              <a:t> e</a:t>
            </a:r>
            <a:r>
              <a:rPr lang="en-US" sz="1100">
                <a:solidFill>
                  <a:srgbClr val="FFFFFF"/>
                </a:solidFill>
                <a:latin typeface="Inter Tight Medium"/>
                <a:ea typeface="Inter Tight Medium"/>
                <a:cs typeface="Inter Tight Medium"/>
                <a:sym typeface="Inter Tight Medium"/>
              </a:rPr>
              <a:t>xpect overall recruitment needs to rise.</a:t>
            </a:r>
            <a:endParaRPr sz="1100">
              <a:solidFill>
                <a:srgbClr val="FFFFFF"/>
              </a:solidFill>
              <a:latin typeface="Inter Tight Medium"/>
              <a:ea typeface="Inter Tight Medium"/>
              <a:cs typeface="Inter Tight Medium"/>
              <a:sym typeface="Inter Tight Medium"/>
            </a:endParaRPr>
          </a:p>
        </p:txBody>
      </p:sp>
      <p:sp>
        <p:nvSpPr>
          <p:cNvPr id="1092" name="Google Shape;1092;p93"/>
          <p:cNvSpPr txBox="1"/>
          <p:nvPr/>
        </p:nvSpPr>
        <p:spPr>
          <a:xfrm>
            <a:off x="6317843" y="3732518"/>
            <a:ext cx="2274300" cy="661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1600">
                <a:solidFill>
                  <a:srgbClr val="ADEBCA"/>
                </a:solidFill>
                <a:latin typeface="Inter Tight"/>
                <a:ea typeface="Inter Tight"/>
                <a:cs typeface="Inter Tight"/>
                <a:sym typeface="Inter Tight"/>
              </a:rPr>
              <a:t>43%</a:t>
            </a:r>
            <a:r>
              <a:rPr lang="en-US" sz="1200">
                <a:solidFill>
                  <a:srgbClr val="FFFFFF"/>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of HR leaders are using AI for strategic workforce planning,</a:t>
            </a:r>
            <a:r>
              <a:rPr lang="en-US" sz="1200">
                <a:solidFill>
                  <a:srgbClr val="FFFFFF"/>
                </a:solidFill>
                <a:latin typeface="Inter Tight Medium"/>
                <a:ea typeface="Inter Tight Medium"/>
                <a:cs typeface="Inter Tight Medium"/>
                <a:sym typeface="Inter Tight Medium"/>
              </a:rPr>
              <a:t> </a:t>
            </a:r>
            <a:r>
              <a:rPr b="1" lang="en-US" sz="1600">
                <a:solidFill>
                  <a:srgbClr val="ADEBCA"/>
                </a:solidFill>
                <a:latin typeface="Inter Tight"/>
                <a:ea typeface="Inter Tight"/>
                <a:cs typeface="Inter Tight"/>
                <a:sym typeface="Inter Tight"/>
              </a:rPr>
              <a:t>43%</a:t>
            </a:r>
            <a:r>
              <a:rPr lang="en-US" sz="1200">
                <a:solidFill>
                  <a:srgbClr val="ADEBCA"/>
                </a:solidFill>
                <a:latin typeface="Inter Tight Medium"/>
                <a:ea typeface="Inter Tight Medium"/>
                <a:cs typeface="Inter Tight Medium"/>
                <a:sym typeface="Inter Tight Medium"/>
              </a:rPr>
              <a:t> </a:t>
            </a:r>
            <a:r>
              <a:rPr lang="en-US" sz="1100">
                <a:solidFill>
                  <a:srgbClr val="FFFFFF"/>
                </a:solidFill>
                <a:latin typeface="Inter Tight Medium"/>
                <a:ea typeface="Inter Tight Medium"/>
                <a:cs typeface="Inter Tight Medium"/>
                <a:sym typeface="Inter Tight Medium"/>
              </a:rPr>
              <a:t>are using AI to support recruitment.</a:t>
            </a:r>
            <a:endParaRPr sz="1100">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DEBCA"/>
            </a:gs>
            <a:gs pos="75000">
              <a:srgbClr val="176164"/>
            </a:gs>
            <a:gs pos="100000">
              <a:srgbClr val="09282A"/>
            </a:gs>
          </a:gsLst>
          <a:path path="circle">
            <a:fillToRect b="100%" r="100%"/>
          </a:path>
          <a:tileRect l="-100%" t="-100%"/>
        </a:gradFill>
      </p:bgPr>
    </p:bg>
    <p:spTree>
      <p:nvGrpSpPr>
        <p:cNvPr id="1096" name="Shape 1096"/>
        <p:cNvGrpSpPr/>
        <p:nvPr/>
      </p:nvGrpSpPr>
      <p:grpSpPr>
        <a:xfrm>
          <a:off x="0" y="0"/>
          <a:ext cx="0" cy="0"/>
          <a:chOff x="0" y="0"/>
          <a:chExt cx="0" cy="0"/>
        </a:xfrm>
      </p:grpSpPr>
      <p:sp>
        <p:nvSpPr>
          <p:cNvPr id="1097" name="Google Shape;1097;p94"/>
          <p:cNvSpPr txBox="1"/>
          <p:nvPr/>
        </p:nvSpPr>
        <p:spPr>
          <a:xfrm>
            <a:off x="238000" y="217250"/>
            <a:ext cx="46155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11494B"/>
                </a:solidFill>
                <a:latin typeface="Inter Tight SemiBold"/>
                <a:ea typeface="Inter Tight SemiBold"/>
                <a:cs typeface="Inter Tight SemiBold"/>
                <a:sym typeface="Inter Tight SemiBold"/>
              </a:rPr>
              <a:t>Theme 3: </a:t>
            </a:r>
            <a:endParaRPr sz="2275">
              <a:solidFill>
                <a:srgbClr val="11494B"/>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Adapting to an aging workforce</a:t>
            </a:r>
            <a:endParaRPr sz="2275">
              <a:solidFill>
                <a:srgbClr val="FFFFFF"/>
              </a:solidFill>
              <a:latin typeface="Inter Tight SemiBold"/>
              <a:ea typeface="Inter Tight SemiBold"/>
              <a:cs typeface="Inter Tight SemiBold"/>
              <a:sym typeface="Inter Tight SemiBold"/>
            </a:endParaRPr>
          </a:p>
        </p:txBody>
      </p:sp>
      <p:sp>
        <p:nvSpPr>
          <p:cNvPr id="1098" name="Google Shape;1098;p94"/>
          <p:cNvSpPr txBox="1"/>
          <p:nvPr/>
        </p:nvSpPr>
        <p:spPr>
          <a:xfrm>
            <a:off x="5702400" y="539125"/>
            <a:ext cx="30795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With a shrinking working-age population comes a talent squeeze and knowledge-loss risk.</a:t>
            </a:r>
            <a:endParaRPr sz="1100">
              <a:solidFill>
                <a:srgbClr val="FFFFFF"/>
              </a:solidFill>
              <a:latin typeface="Inter Tight Medium"/>
              <a:ea typeface="Inter Tight Medium"/>
              <a:cs typeface="Inter Tight Medium"/>
              <a:sym typeface="Inter Tight Medium"/>
            </a:endParaRPr>
          </a:p>
        </p:txBody>
      </p:sp>
      <p:sp>
        <p:nvSpPr>
          <p:cNvPr id="1099" name="Google Shape;1099;p94"/>
          <p:cNvSpPr/>
          <p:nvPr/>
        </p:nvSpPr>
        <p:spPr>
          <a:xfrm>
            <a:off x="4623441"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100" name="Google Shape;1100;p94"/>
          <p:cNvSpPr/>
          <p:nvPr/>
        </p:nvSpPr>
        <p:spPr>
          <a:xfrm>
            <a:off x="2475649" y="15612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101" name="Google Shape;1101;p94"/>
          <p:cNvSpPr/>
          <p:nvPr/>
        </p:nvSpPr>
        <p:spPr>
          <a:xfrm>
            <a:off x="342900" y="15370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102" name="Google Shape;1102;p94"/>
          <p:cNvSpPr/>
          <p:nvPr/>
        </p:nvSpPr>
        <p:spPr>
          <a:xfrm>
            <a:off x="6756269"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rtl="0" algn="ctr">
              <a:spcBef>
                <a:spcPts val="0"/>
              </a:spcBef>
              <a:spcAft>
                <a:spcPts val="0"/>
              </a:spcAft>
              <a:buNone/>
            </a:pPr>
            <a:r>
              <a:t/>
            </a:r>
            <a:endParaRPr sz="1519">
              <a:latin typeface="Inter Tight Medium"/>
              <a:ea typeface="Inter Tight Medium"/>
              <a:cs typeface="Inter Tight Medium"/>
              <a:sym typeface="Inter Tight Medium"/>
            </a:endParaRPr>
          </a:p>
        </p:txBody>
      </p:sp>
      <p:sp>
        <p:nvSpPr>
          <p:cNvPr id="1103" name="Google Shape;1103;p94"/>
          <p:cNvSpPr/>
          <p:nvPr/>
        </p:nvSpPr>
        <p:spPr>
          <a:xfrm>
            <a:off x="342900" y="3791679"/>
            <a:ext cx="8431500" cy="1047000"/>
          </a:xfrm>
          <a:prstGeom prst="roundRect">
            <a:avLst>
              <a:gd fmla="val 13590" name="adj"/>
            </a:avLst>
          </a:prstGeom>
          <a:solidFill>
            <a:srgbClr val="09282A"/>
          </a:solidFill>
          <a:ln>
            <a:noFill/>
          </a:ln>
        </p:spPr>
        <p:txBody>
          <a:bodyPr anchorCtr="0" anchor="ctr" bIns="96075" lIns="96075" spcFirstLastPara="1" rIns="96075" wrap="square" tIns="96075">
            <a:noAutofit/>
          </a:bodyPr>
          <a:lstStyle/>
          <a:p>
            <a:pPr indent="0" lvl="0" marL="0" rtl="0" algn="ctr">
              <a:spcBef>
                <a:spcPts val="0"/>
              </a:spcBef>
              <a:spcAft>
                <a:spcPts val="0"/>
              </a:spcAft>
              <a:buNone/>
            </a:pPr>
            <a:r>
              <a:t/>
            </a:r>
            <a:endParaRPr sz="1471">
              <a:latin typeface="Inter Tight Medium"/>
              <a:ea typeface="Inter Tight Medium"/>
              <a:cs typeface="Inter Tight Medium"/>
              <a:sym typeface="Inter Tight Medium"/>
            </a:endParaRPr>
          </a:p>
        </p:txBody>
      </p:sp>
      <p:sp>
        <p:nvSpPr>
          <p:cNvPr id="1104" name="Google Shape;1104;p94"/>
          <p:cNvSpPr txBox="1"/>
          <p:nvPr/>
        </p:nvSpPr>
        <p:spPr>
          <a:xfrm>
            <a:off x="1054651" y="4119556"/>
            <a:ext cx="7008000" cy="375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19">
                <a:solidFill>
                  <a:srgbClr val="ADEBCA"/>
                </a:solidFill>
                <a:latin typeface="Inter Tight SemiBold"/>
                <a:ea typeface="Inter Tight SemiBold"/>
                <a:cs typeface="Inter Tight SemiBold"/>
                <a:sym typeface="Inter Tight SemiBold"/>
              </a:rPr>
              <a:t>Scaling businesses have an opportunity to modernise early-career pathways, positioning themselves as places where young talent can develop important skills. </a:t>
            </a:r>
            <a:endParaRPr sz="1219">
              <a:solidFill>
                <a:srgbClr val="ADEBCA"/>
              </a:solidFill>
              <a:latin typeface="Inter Tight SemiBold"/>
              <a:ea typeface="Inter Tight SemiBold"/>
              <a:cs typeface="Inter Tight SemiBold"/>
              <a:sym typeface="Inter Tight SemiBold"/>
            </a:endParaRPr>
          </a:p>
        </p:txBody>
      </p:sp>
      <p:sp>
        <p:nvSpPr>
          <p:cNvPr id="1105" name="Google Shape;1105;p94"/>
          <p:cNvSpPr txBox="1"/>
          <p:nvPr/>
        </p:nvSpPr>
        <p:spPr>
          <a:xfrm>
            <a:off x="342900"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59</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106" name="Google Shape;1106;p94"/>
          <p:cNvSpPr txBox="1"/>
          <p:nvPr/>
        </p:nvSpPr>
        <p:spPr>
          <a:xfrm>
            <a:off x="521402" y="2608998"/>
            <a:ext cx="1661100" cy="56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of HR leaders say hiring is harder than </a:t>
            </a:r>
            <a:br>
              <a:rPr lang="en-US" sz="1219">
                <a:solidFill>
                  <a:srgbClr val="FFFFFF"/>
                </a:solidFill>
                <a:latin typeface="Inter Tight Medium"/>
                <a:ea typeface="Inter Tight Medium"/>
                <a:cs typeface="Inter Tight Medium"/>
                <a:sym typeface="Inter Tight Medium"/>
              </a:rPr>
            </a:br>
            <a:r>
              <a:rPr lang="en-US" sz="1219">
                <a:solidFill>
                  <a:srgbClr val="FFFFFF"/>
                </a:solidFill>
                <a:latin typeface="Inter Tight Medium"/>
                <a:ea typeface="Inter Tight Medium"/>
                <a:cs typeface="Inter Tight Medium"/>
                <a:sym typeface="Inter Tight Medium"/>
              </a:rPr>
              <a:t>5 years ago </a:t>
            </a:r>
            <a:endParaRPr sz="1219">
              <a:solidFill>
                <a:srgbClr val="FFFFFF"/>
              </a:solidFill>
              <a:latin typeface="Inter Tight Medium"/>
              <a:ea typeface="Inter Tight Medium"/>
              <a:cs typeface="Inter Tight Medium"/>
              <a:sym typeface="Inter Tight Medium"/>
            </a:endParaRPr>
          </a:p>
        </p:txBody>
      </p:sp>
      <p:sp>
        <p:nvSpPr>
          <p:cNvPr id="1107" name="Google Shape;1107;p94"/>
          <p:cNvSpPr txBox="1"/>
          <p:nvPr/>
        </p:nvSpPr>
        <p:spPr>
          <a:xfrm>
            <a:off x="2483170"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50</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108" name="Google Shape;1108;p94"/>
          <p:cNvSpPr txBox="1"/>
          <p:nvPr/>
        </p:nvSpPr>
        <p:spPr>
          <a:xfrm>
            <a:off x="2661672" y="2608998"/>
            <a:ext cx="1661100" cy="375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struggle to fill </a:t>
            </a:r>
            <a:br>
              <a:rPr lang="en-US" sz="1219">
                <a:solidFill>
                  <a:srgbClr val="FFFFFF"/>
                </a:solidFill>
                <a:latin typeface="Inter Tight Medium"/>
                <a:ea typeface="Inter Tight Medium"/>
                <a:cs typeface="Inter Tight Medium"/>
                <a:sym typeface="Inter Tight Medium"/>
              </a:rPr>
            </a:br>
            <a:r>
              <a:rPr lang="en-US" sz="1219">
                <a:solidFill>
                  <a:srgbClr val="FFFFFF"/>
                </a:solidFill>
                <a:latin typeface="Inter Tight Medium"/>
                <a:ea typeface="Inter Tight Medium"/>
                <a:cs typeface="Inter Tight Medium"/>
                <a:sym typeface="Inter Tight Medium"/>
              </a:rPr>
              <a:t>vacancies</a:t>
            </a:r>
            <a:endParaRPr sz="1219">
              <a:solidFill>
                <a:srgbClr val="FFFFFF"/>
              </a:solidFill>
              <a:latin typeface="Inter Tight Medium"/>
              <a:ea typeface="Inter Tight Medium"/>
              <a:cs typeface="Inter Tight Medium"/>
              <a:sym typeface="Inter Tight Medium"/>
            </a:endParaRPr>
          </a:p>
        </p:txBody>
      </p:sp>
      <p:sp>
        <p:nvSpPr>
          <p:cNvPr id="1109" name="Google Shape;1109;p94"/>
          <p:cNvSpPr txBox="1"/>
          <p:nvPr/>
        </p:nvSpPr>
        <p:spPr>
          <a:xfrm>
            <a:off x="4615959"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36</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110" name="Google Shape;1110;p94"/>
          <p:cNvSpPr txBox="1"/>
          <p:nvPr/>
        </p:nvSpPr>
        <p:spPr>
          <a:xfrm>
            <a:off x="4794461" y="2608998"/>
            <a:ext cx="1661100" cy="750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identify attracting under-30s as top challenge (47% struggle to do so)</a:t>
            </a:r>
            <a:endParaRPr sz="1219">
              <a:solidFill>
                <a:srgbClr val="FFFFFF"/>
              </a:solidFill>
              <a:latin typeface="Inter Tight Medium"/>
              <a:ea typeface="Inter Tight Medium"/>
              <a:cs typeface="Inter Tight Medium"/>
              <a:sym typeface="Inter Tight Medium"/>
            </a:endParaRPr>
          </a:p>
        </p:txBody>
      </p:sp>
      <p:sp>
        <p:nvSpPr>
          <p:cNvPr id="1111" name="Google Shape;1111;p94"/>
          <p:cNvSpPr txBox="1"/>
          <p:nvPr/>
        </p:nvSpPr>
        <p:spPr>
          <a:xfrm>
            <a:off x="6763697" y="1713728"/>
            <a:ext cx="2018100" cy="79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5"/>
              <a:buNone/>
            </a:pPr>
            <a:r>
              <a:rPr lang="en-US" sz="5187">
                <a:solidFill>
                  <a:srgbClr val="ADEBCA"/>
                </a:solidFill>
                <a:latin typeface="Inter Tight SemiBold"/>
                <a:ea typeface="Inter Tight SemiBold"/>
                <a:cs typeface="Inter Tight SemiBold"/>
                <a:sym typeface="Inter Tight SemiBold"/>
              </a:rPr>
              <a:t>62</a:t>
            </a:r>
            <a:r>
              <a:rPr lang="en-US" sz="3353">
                <a:solidFill>
                  <a:srgbClr val="ADEBCA"/>
                </a:solidFill>
                <a:latin typeface="Inter Tight SemiBold"/>
                <a:ea typeface="Inter Tight SemiBold"/>
                <a:cs typeface="Inter Tight SemiBold"/>
                <a:sym typeface="Inter Tight SemiBold"/>
              </a:rPr>
              <a:t>%</a:t>
            </a:r>
            <a:endParaRPr sz="3353">
              <a:solidFill>
                <a:srgbClr val="ADEBCA"/>
              </a:solidFill>
              <a:latin typeface="Inter Tight SemiBold"/>
              <a:ea typeface="Inter Tight SemiBold"/>
              <a:cs typeface="Inter Tight SemiBold"/>
              <a:sym typeface="Inter Tight SemiBold"/>
            </a:endParaRPr>
          </a:p>
        </p:txBody>
      </p:sp>
      <p:sp>
        <p:nvSpPr>
          <p:cNvPr id="1112" name="Google Shape;1112;p94"/>
          <p:cNvSpPr txBox="1"/>
          <p:nvPr/>
        </p:nvSpPr>
        <p:spPr>
          <a:xfrm>
            <a:off x="6942199" y="2608998"/>
            <a:ext cx="1661100" cy="563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19">
                <a:solidFill>
                  <a:srgbClr val="FFFFFF"/>
                </a:solidFill>
                <a:latin typeface="Inter Tight Medium"/>
                <a:ea typeface="Inter Tight Medium"/>
                <a:cs typeface="Inter Tight Medium"/>
                <a:sym typeface="Inter Tight Medium"/>
              </a:rPr>
              <a:t>are adjusting their strategy to better attract entry-level talent</a:t>
            </a:r>
            <a:endParaRPr sz="1219">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116" name="Shape 1116"/>
        <p:cNvGrpSpPr/>
        <p:nvPr/>
      </p:nvGrpSpPr>
      <p:grpSpPr>
        <a:xfrm>
          <a:off x="0" y="0"/>
          <a:ext cx="0" cy="0"/>
          <a:chOff x="0" y="0"/>
          <a:chExt cx="0" cy="0"/>
        </a:xfrm>
      </p:grpSpPr>
      <p:sp>
        <p:nvSpPr>
          <p:cNvPr id="1117" name="Google Shape;1117;p95"/>
          <p:cNvSpPr/>
          <p:nvPr/>
        </p:nvSpPr>
        <p:spPr>
          <a:xfrm>
            <a:off x="2862736"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18" name="Google Shape;1118;p95"/>
          <p:cNvSpPr/>
          <p:nvPr/>
        </p:nvSpPr>
        <p:spPr>
          <a:xfrm>
            <a:off x="4041449"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19" name="Google Shape;1119;p95"/>
          <p:cNvSpPr/>
          <p:nvPr/>
        </p:nvSpPr>
        <p:spPr>
          <a:xfrm>
            <a:off x="4041469" y="4049500"/>
            <a:ext cx="964200" cy="65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494B"/>
              </a:solidFill>
              <a:latin typeface="Inter Tight Medium"/>
              <a:ea typeface="Inter Tight Medium"/>
              <a:cs typeface="Inter Tight Medium"/>
              <a:sym typeface="Inter Tight Medium"/>
            </a:endParaRPr>
          </a:p>
        </p:txBody>
      </p:sp>
      <p:sp>
        <p:nvSpPr>
          <p:cNvPr id="1120" name="Google Shape;1120;p95"/>
          <p:cNvSpPr/>
          <p:nvPr/>
        </p:nvSpPr>
        <p:spPr>
          <a:xfrm>
            <a:off x="2985664"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1" name="Google Shape;1121;p95"/>
          <p:cNvSpPr/>
          <p:nvPr/>
        </p:nvSpPr>
        <p:spPr>
          <a:xfrm>
            <a:off x="2985671" y="3172600"/>
            <a:ext cx="964200" cy="15315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2" name="Google Shape;1122;p95"/>
          <p:cNvSpPr/>
          <p:nvPr/>
        </p:nvSpPr>
        <p:spPr>
          <a:xfrm>
            <a:off x="342903"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3" name="Google Shape;1123;p95"/>
          <p:cNvSpPr/>
          <p:nvPr/>
        </p:nvSpPr>
        <p:spPr>
          <a:xfrm>
            <a:off x="1534001"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4" name="Google Shape;1124;p95"/>
          <p:cNvSpPr/>
          <p:nvPr/>
        </p:nvSpPr>
        <p:spPr>
          <a:xfrm>
            <a:off x="1534008" y="3329700"/>
            <a:ext cx="964200" cy="137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11494B"/>
              </a:solidFill>
              <a:latin typeface="Inter Tight Medium"/>
              <a:ea typeface="Inter Tight Medium"/>
              <a:cs typeface="Inter Tight Medium"/>
              <a:sym typeface="Inter Tight Medium"/>
            </a:endParaRPr>
          </a:p>
        </p:txBody>
      </p:sp>
      <p:sp>
        <p:nvSpPr>
          <p:cNvPr id="1125" name="Google Shape;1125;p95"/>
          <p:cNvSpPr/>
          <p:nvPr/>
        </p:nvSpPr>
        <p:spPr>
          <a:xfrm>
            <a:off x="5406900" y="1655275"/>
            <a:ext cx="3382800" cy="31854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6" name="Google Shape;1126;p95"/>
          <p:cNvSpPr txBox="1"/>
          <p:nvPr/>
        </p:nvSpPr>
        <p:spPr>
          <a:xfrm>
            <a:off x="238000" y="217250"/>
            <a:ext cx="4128000" cy="11463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The impact is </a:t>
            </a:r>
            <a:r>
              <a:rPr lang="en-US" sz="2275">
                <a:solidFill>
                  <a:srgbClr val="FFFFFF"/>
                </a:solidFill>
                <a:latin typeface="Inter Tight SemiBold"/>
                <a:ea typeface="Inter Tight SemiBold"/>
                <a:cs typeface="Inter Tight SemiBold"/>
                <a:sym typeface="Inter Tight SemiBold"/>
              </a:rPr>
              <a:t>already</a:t>
            </a:r>
            <a:r>
              <a:rPr lang="en-US" sz="2275">
                <a:solidFill>
                  <a:srgbClr val="FFFFFF"/>
                </a:solidFill>
                <a:latin typeface="Inter Tight SemiBold"/>
                <a:ea typeface="Inter Tight SemiBold"/>
                <a:cs typeface="Inter Tight SemiBold"/>
                <a:sym typeface="Inter Tight SemiBold"/>
              </a:rPr>
              <a:t> hitting the bottom line. In the past year alone:</a:t>
            </a:r>
            <a:endParaRPr sz="2275">
              <a:solidFill>
                <a:srgbClr val="FFFFFF"/>
              </a:solidFill>
              <a:latin typeface="Inter Tight SemiBold"/>
              <a:ea typeface="Inter Tight SemiBold"/>
              <a:cs typeface="Inter Tight SemiBold"/>
              <a:sym typeface="Inter Tight SemiBold"/>
            </a:endParaRPr>
          </a:p>
        </p:txBody>
      </p:sp>
      <p:sp>
        <p:nvSpPr>
          <p:cNvPr id="1127" name="Google Shape;1127;p95"/>
          <p:cNvSpPr/>
          <p:nvPr/>
        </p:nvSpPr>
        <p:spPr>
          <a:xfrm>
            <a:off x="478216"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8" name="Google Shape;1128;p95"/>
          <p:cNvSpPr/>
          <p:nvPr/>
        </p:nvSpPr>
        <p:spPr>
          <a:xfrm>
            <a:off x="478216" y="2791800"/>
            <a:ext cx="964200" cy="19122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29" name="Google Shape;1129;p95"/>
          <p:cNvSpPr txBox="1"/>
          <p:nvPr/>
        </p:nvSpPr>
        <p:spPr>
          <a:xfrm>
            <a:off x="574102"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39</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130" name="Google Shape;1130;p95"/>
          <p:cNvSpPr txBox="1"/>
          <p:nvPr/>
        </p:nvSpPr>
        <p:spPr>
          <a:xfrm>
            <a:off x="478200" y="1834450"/>
            <a:ext cx="17292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Knowledge loss</a:t>
            </a:r>
            <a:endParaRPr sz="1200">
              <a:solidFill>
                <a:srgbClr val="11494B"/>
              </a:solidFill>
              <a:latin typeface="Inter Tight SemiBold"/>
              <a:ea typeface="Inter Tight SemiBold"/>
              <a:cs typeface="Inter Tight SemiBold"/>
              <a:sym typeface="Inter Tight SemiBold"/>
            </a:endParaRPr>
          </a:p>
        </p:txBody>
      </p:sp>
      <p:sp>
        <p:nvSpPr>
          <p:cNvPr id="1131" name="Google Shape;1131;p95"/>
          <p:cNvSpPr txBox="1"/>
          <p:nvPr/>
        </p:nvSpPr>
        <p:spPr>
          <a:xfrm>
            <a:off x="2998041" y="1834450"/>
            <a:ext cx="2019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Difficulty attracting talent</a:t>
            </a:r>
            <a:endParaRPr sz="1200">
              <a:solidFill>
                <a:srgbClr val="11494B"/>
              </a:solidFill>
              <a:latin typeface="Inter Tight SemiBold"/>
              <a:ea typeface="Inter Tight SemiBold"/>
              <a:cs typeface="Inter Tight SemiBold"/>
              <a:sym typeface="Inter Tight SemiBold"/>
            </a:endParaRPr>
          </a:p>
        </p:txBody>
      </p:sp>
      <p:sp>
        <p:nvSpPr>
          <p:cNvPr id="1132" name="Google Shape;1132;p95"/>
          <p:cNvSpPr txBox="1"/>
          <p:nvPr/>
        </p:nvSpPr>
        <p:spPr>
          <a:xfrm>
            <a:off x="1636309"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15</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133" name="Google Shape;1133;p95"/>
          <p:cNvSpPr txBox="1"/>
          <p:nvPr/>
        </p:nvSpPr>
        <p:spPr>
          <a:xfrm>
            <a:off x="3100356"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37</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1134" name="Google Shape;1134;p95"/>
          <p:cNvSpPr txBox="1"/>
          <p:nvPr/>
        </p:nvSpPr>
        <p:spPr>
          <a:xfrm>
            <a:off x="4152854" y="4336026"/>
            <a:ext cx="567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15</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1135" name="Google Shape;1135;p95"/>
          <p:cNvSpPr txBox="1"/>
          <p:nvPr/>
        </p:nvSpPr>
        <p:spPr>
          <a:xfrm>
            <a:off x="5538719" y="1834450"/>
            <a:ext cx="24891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Actions</a:t>
            </a:r>
            <a:endParaRPr sz="1200">
              <a:solidFill>
                <a:srgbClr val="11494B"/>
              </a:solidFill>
              <a:latin typeface="Inter Tight SemiBold"/>
              <a:ea typeface="Inter Tight SemiBold"/>
              <a:cs typeface="Inter Tight SemiBold"/>
              <a:sym typeface="Inter Tight SemiBold"/>
            </a:endParaRPr>
          </a:p>
        </p:txBody>
      </p:sp>
      <p:sp>
        <p:nvSpPr>
          <p:cNvPr id="1136" name="Google Shape;1136;p95"/>
          <p:cNvSpPr/>
          <p:nvPr/>
        </p:nvSpPr>
        <p:spPr>
          <a:xfrm>
            <a:off x="5538721" y="2177875"/>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37" name="Google Shape;1137;p95"/>
          <p:cNvSpPr txBox="1"/>
          <p:nvPr/>
        </p:nvSpPr>
        <p:spPr>
          <a:xfrm>
            <a:off x="5670656" y="2387723"/>
            <a:ext cx="2549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Pair retiring workers with early-career talent</a:t>
            </a:r>
            <a:endParaRPr sz="1200">
              <a:solidFill>
                <a:srgbClr val="11494B"/>
              </a:solidFill>
              <a:latin typeface="Inter Tight SemiBold"/>
              <a:ea typeface="Inter Tight SemiBold"/>
              <a:cs typeface="Inter Tight SemiBold"/>
              <a:sym typeface="Inter Tight SemiBold"/>
            </a:endParaRPr>
          </a:p>
        </p:txBody>
      </p:sp>
      <p:sp>
        <p:nvSpPr>
          <p:cNvPr id="1138" name="Google Shape;1138;p95"/>
          <p:cNvSpPr/>
          <p:nvPr/>
        </p:nvSpPr>
        <p:spPr>
          <a:xfrm>
            <a:off x="5538721" y="3046830"/>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39" name="Google Shape;1139;p95"/>
          <p:cNvSpPr txBox="1"/>
          <p:nvPr/>
        </p:nvSpPr>
        <p:spPr>
          <a:xfrm>
            <a:off x="5670667" y="3335593"/>
            <a:ext cx="2400300" cy="21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Document key processes</a:t>
            </a:r>
            <a:endParaRPr sz="1200">
              <a:solidFill>
                <a:srgbClr val="11494B"/>
              </a:solidFill>
              <a:latin typeface="Inter Tight SemiBold"/>
              <a:ea typeface="Inter Tight SemiBold"/>
              <a:cs typeface="Inter Tight SemiBold"/>
              <a:sym typeface="Inter Tight SemiBold"/>
            </a:endParaRPr>
          </a:p>
        </p:txBody>
      </p:sp>
      <p:sp>
        <p:nvSpPr>
          <p:cNvPr id="1140" name="Google Shape;1140;p95"/>
          <p:cNvSpPr/>
          <p:nvPr/>
        </p:nvSpPr>
        <p:spPr>
          <a:xfrm>
            <a:off x="5538721" y="3915796"/>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41" name="Google Shape;1141;p95"/>
          <p:cNvSpPr txBox="1"/>
          <p:nvPr/>
        </p:nvSpPr>
        <p:spPr>
          <a:xfrm>
            <a:off x="5670667" y="4149723"/>
            <a:ext cx="2400300" cy="36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Create opportunities for cross-generational mentoring</a:t>
            </a:r>
            <a:endParaRPr sz="1200">
              <a:solidFill>
                <a:srgbClr val="11494B"/>
              </a:solidFill>
              <a:latin typeface="Inter Tight SemiBold"/>
              <a:ea typeface="Inter Tight SemiBold"/>
              <a:cs typeface="Inter Tight SemiBold"/>
              <a:sym typeface="Inter Tight SemiBold"/>
            </a:endParaRPr>
          </a:p>
        </p:txBody>
      </p:sp>
      <p:sp>
        <p:nvSpPr>
          <p:cNvPr id="1142" name="Google Shape;1142;p95"/>
          <p:cNvSpPr/>
          <p:nvPr/>
        </p:nvSpPr>
        <p:spPr>
          <a:xfrm rot="5400000">
            <a:off x="5434450" y="620500"/>
            <a:ext cx="229200" cy="228600"/>
          </a:xfrm>
          <a:prstGeom prst="roundRect">
            <a:avLst>
              <a:gd fmla="val 50000" name="adj"/>
            </a:avLst>
          </a:prstGeom>
          <a:solidFill>
            <a:srgbClr val="5CD695"/>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143" name="Google Shape;1143;p95"/>
          <p:cNvSpPr/>
          <p:nvPr/>
        </p:nvSpPr>
        <p:spPr>
          <a:xfrm rot="5400000">
            <a:off x="7153975" y="620514"/>
            <a:ext cx="229200" cy="228600"/>
          </a:xfrm>
          <a:prstGeom prst="roundRect">
            <a:avLst>
              <a:gd fmla="val 50000" name="adj"/>
            </a:avLst>
          </a:prstGeom>
          <a:solidFill>
            <a:srgbClr val="176164"/>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1144" name="Google Shape;1144;p95"/>
          <p:cNvSpPr txBox="1"/>
          <p:nvPr/>
        </p:nvSpPr>
        <p:spPr>
          <a:xfrm>
            <a:off x="5787154" y="565475"/>
            <a:ext cx="9600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Faced costs</a:t>
            </a:r>
            <a:br>
              <a:rPr lang="en-US" sz="1100">
                <a:solidFill>
                  <a:srgbClr val="FFFFFF"/>
                </a:solidFill>
                <a:latin typeface="Inter Tight Medium"/>
                <a:ea typeface="Inter Tight Medium"/>
                <a:cs typeface="Inter Tight Medium"/>
                <a:sym typeface="Inter Tight Medium"/>
              </a:rPr>
            </a:br>
            <a:r>
              <a:rPr lang="en-US" sz="1100">
                <a:solidFill>
                  <a:srgbClr val="FFFFFF"/>
                </a:solidFill>
                <a:latin typeface="Inter Tight Medium"/>
                <a:ea typeface="Inter Tight Medium"/>
                <a:cs typeface="Inter Tight Medium"/>
                <a:sym typeface="Inter Tight Medium"/>
              </a:rPr>
              <a:t>of£10k–£50k</a:t>
            </a:r>
            <a:endParaRPr sz="1100">
              <a:solidFill>
                <a:srgbClr val="FFFFFF"/>
              </a:solidFill>
              <a:latin typeface="Inter Tight Medium"/>
              <a:ea typeface="Inter Tight Medium"/>
              <a:cs typeface="Inter Tight Medium"/>
              <a:sym typeface="Inter Tight Medium"/>
            </a:endParaRPr>
          </a:p>
        </p:txBody>
      </p:sp>
      <p:sp>
        <p:nvSpPr>
          <p:cNvPr id="1145" name="Google Shape;1145;p95"/>
          <p:cNvSpPr txBox="1"/>
          <p:nvPr/>
        </p:nvSpPr>
        <p:spPr>
          <a:xfrm>
            <a:off x="7511675" y="565457"/>
            <a:ext cx="13632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Faced costs of£50k–£100k</a:t>
            </a:r>
            <a:endParaRPr sz="1100">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49" name="Shape 1149"/>
        <p:cNvGrpSpPr/>
        <p:nvPr/>
      </p:nvGrpSpPr>
      <p:grpSpPr>
        <a:xfrm>
          <a:off x="0" y="0"/>
          <a:ext cx="0" cy="0"/>
          <a:chOff x="0" y="0"/>
          <a:chExt cx="0" cy="0"/>
        </a:xfrm>
      </p:grpSpPr>
      <p:sp>
        <p:nvSpPr>
          <p:cNvPr id="1150" name="Google Shape;1150;p96"/>
          <p:cNvSpPr/>
          <p:nvPr/>
        </p:nvSpPr>
        <p:spPr>
          <a:xfrm>
            <a:off x="342900" y="1774400"/>
            <a:ext cx="47223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151" name="Google Shape;1151;p96"/>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Hybrid expectations: </a:t>
            </a:r>
            <a:br>
              <a:rPr lang="en-US" sz="2275">
                <a:solidFill>
                  <a:srgbClr val="FFFFFF"/>
                </a:solidFill>
                <a:latin typeface="Inter Tight SemiBold"/>
                <a:ea typeface="Inter Tight SemiBold"/>
                <a:cs typeface="Inter Tight SemiBold"/>
                <a:sym typeface="Inter Tight SemiBold"/>
              </a:rPr>
            </a:br>
            <a:r>
              <a:rPr lang="en-US" sz="2275">
                <a:solidFill>
                  <a:srgbClr val="FFFFFF"/>
                </a:solidFill>
                <a:latin typeface="Inter Tight SemiBold"/>
                <a:ea typeface="Inter Tight SemiBold"/>
                <a:cs typeface="Inter Tight SemiBold"/>
                <a:sym typeface="Inter Tight SemiBold"/>
              </a:rPr>
              <a:t>Meeting the needs of Gen Z</a:t>
            </a:r>
            <a:endParaRPr sz="2275">
              <a:solidFill>
                <a:srgbClr val="FFFFFF"/>
              </a:solidFill>
              <a:latin typeface="Inter Tight SemiBold"/>
              <a:ea typeface="Inter Tight SemiBold"/>
              <a:cs typeface="Inter Tight SemiBold"/>
              <a:sym typeface="Inter Tight SemiBold"/>
            </a:endParaRPr>
          </a:p>
        </p:txBody>
      </p:sp>
      <p:sp>
        <p:nvSpPr>
          <p:cNvPr id="1152" name="Google Shape;1152;p96"/>
          <p:cNvSpPr txBox="1"/>
          <p:nvPr/>
        </p:nvSpPr>
        <p:spPr>
          <a:xfrm>
            <a:off x="5702400" y="539125"/>
            <a:ext cx="2562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For many, hybrid work practices are now an expectation rather than a perk.</a:t>
            </a:r>
            <a:endParaRPr sz="1100">
              <a:solidFill>
                <a:srgbClr val="FFFFFF"/>
              </a:solidFill>
              <a:latin typeface="Inter Tight Medium"/>
              <a:ea typeface="Inter Tight Medium"/>
              <a:cs typeface="Inter Tight Medium"/>
              <a:sym typeface="Inter Tight Medium"/>
            </a:endParaRPr>
          </a:p>
        </p:txBody>
      </p:sp>
      <p:sp>
        <p:nvSpPr>
          <p:cNvPr id="1153" name="Google Shape;1153;p96"/>
          <p:cNvSpPr txBox="1"/>
          <p:nvPr/>
        </p:nvSpPr>
        <p:spPr>
          <a:xfrm>
            <a:off x="566414" y="1977390"/>
            <a:ext cx="16746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US" sz="1200">
                <a:solidFill>
                  <a:srgbClr val="11494B"/>
                </a:solidFill>
                <a:latin typeface="Inter Tight SemiBold"/>
                <a:ea typeface="Inter Tight SemiBold"/>
                <a:cs typeface="Inter Tight SemiBold"/>
                <a:sym typeface="Inter Tight SemiBold"/>
              </a:rPr>
              <a:t>Hybrid work at a glance:</a:t>
            </a:r>
            <a:endParaRPr sz="1200">
              <a:solidFill>
                <a:srgbClr val="11494B"/>
              </a:solidFill>
              <a:latin typeface="Inter Tight SemiBold"/>
              <a:ea typeface="Inter Tight SemiBold"/>
              <a:cs typeface="Inter Tight SemiBold"/>
              <a:sym typeface="Inter Tight SemiBold"/>
            </a:endParaRPr>
          </a:p>
        </p:txBody>
      </p:sp>
      <p:sp>
        <p:nvSpPr>
          <p:cNvPr id="1154" name="Google Shape;1154;p96"/>
          <p:cNvSpPr/>
          <p:nvPr/>
        </p:nvSpPr>
        <p:spPr>
          <a:xfrm>
            <a:off x="5274177" y="1774409"/>
            <a:ext cx="35076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pic>
        <p:nvPicPr>
          <p:cNvPr id="1155" name="Google Shape;1155;p96" title="Pie chart.png"/>
          <p:cNvPicPr preferRelativeResize="0"/>
          <p:nvPr/>
        </p:nvPicPr>
        <p:blipFill>
          <a:blip r:embed="rId3">
            <a:alphaModFix/>
          </a:blip>
          <a:stretch>
            <a:fillRect/>
          </a:stretch>
        </p:blipFill>
        <p:spPr>
          <a:xfrm rot="-2054006">
            <a:off x="1500121" y="2401387"/>
            <a:ext cx="2226873" cy="2235412"/>
          </a:xfrm>
          <a:prstGeom prst="rect">
            <a:avLst/>
          </a:prstGeom>
          <a:noFill/>
          <a:ln>
            <a:noFill/>
          </a:ln>
        </p:spPr>
      </p:pic>
      <p:sp>
        <p:nvSpPr>
          <p:cNvPr id="1156" name="Google Shape;1156;p96"/>
          <p:cNvSpPr txBox="1"/>
          <p:nvPr/>
        </p:nvSpPr>
        <p:spPr>
          <a:xfrm>
            <a:off x="817558" y="2481528"/>
            <a:ext cx="4968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37</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57" name="Google Shape;1157;p96"/>
          <p:cNvSpPr txBox="1"/>
          <p:nvPr/>
        </p:nvSpPr>
        <p:spPr>
          <a:xfrm>
            <a:off x="3913618" y="2507393"/>
            <a:ext cx="386100" cy="307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6</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58" name="Google Shape;1158;p96"/>
          <p:cNvSpPr txBox="1"/>
          <p:nvPr/>
        </p:nvSpPr>
        <p:spPr>
          <a:xfrm>
            <a:off x="135475" y="2789328"/>
            <a:ext cx="1178700" cy="338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rgbClr val="11494B"/>
                </a:solidFill>
                <a:latin typeface="Inter Tight Medium"/>
                <a:ea typeface="Inter Tight Medium"/>
                <a:cs typeface="Inter Tight Medium"/>
                <a:sym typeface="Inter Tight Medium"/>
              </a:rPr>
              <a:t>Fully </a:t>
            </a:r>
            <a:br>
              <a:rPr lang="en-US" sz="1100">
                <a:solidFill>
                  <a:srgbClr val="11494B"/>
                </a:solidFill>
                <a:latin typeface="Inter Tight Medium"/>
                <a:ea typeface="Inter Tight Medium"/>
                <a:cs typeface="Inter Tight Medium"/>
                <a:sym typeface="Inter Tight Medium"/>
              </a:rPr>
            </a:br>
            <a:r>
              <a:rPr lang="en-US" sz="1100">
                <a:solidFill>
                  <a:srgbClr val="11494B"/>
                </a:solidFill>
                <a:latin typeface="Inter Tight Medium"/>
                <a:ea typeface="Inter Tight Medium"/>
                <a:cs typeface="Inter Tight Medium"/>
                <a:sym typeface="Inter Tight Medium"/>
              </a:rPr>
              <a:t>office-based</a:t>
            </a:r>
            <a:endParaRPr sz="1100">
              <a:solidFill>
                <a:srgbClr val="11494B"/>
              </a:solidFill>
              <a:latin typeface="Inter Tight Medium"/>
              <a:ea typeface="Inter Tight Medium"/>
              <a:cs typeface="Inter Tight Medium"/>
              <a:sym typeface="Inter Tight Medium"/>
            </a:endParaRPr>
          </a:p>
        </p:txBody>
      </p:sp>
      <p:sp>
        <p:nvSpPr>
          <p:cNvPr id="1159" name="Google Shape;1159;p96"/>
          <p:cNvSpPr txBox="1"/>
          <p:nvPr/>
        </p:nvSpPr>
        <p:spPr>
          <a:xfrm>
            <a:off x="3913617" y="2837843"/>
            <a:ext cx="10191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11494B"/>
                </a:solidFill>
                <a:latin typeface="Inter Tight Medium"/>
                <a:ea typeface="Inter Tight Medium"/>
                <a:cs typeface="Inter Tight Medium"/>
                <a:sym typeface="Inter Tight Medium"/>
              </a:rPr>
              <a:t>Almost or entirely remote</a:t>
            </a:r>
            <a:endParaRPr sz="1100">
              <a:solidFill>
                <a:srgbClr val="11494B"/>
              </a:solidFill>
              <a:latin typeface="Inter Tight Medium"/>
              <a:ea typeface="Inter Tight Medium"/>
              <a:cs typeface="Inter Tight Medium"/>
              <a:sym typeface="Inter Tight Medium"/>
            </a:endParaRPr>
          </a:p>
        </p:txBody>
      </p:sp>
      <p:cxnSp>
        <p:nvCxnSpPr>
          <p:cNvPr id="1160" name="Google Shape;1160;p96"/>
          <p:cNvCxnSpPr/>
          <p:nvPr/>
        </p:nvCxnSpPr>
        <p:spPr>
          <a:xfrm>
            <a:off x="1405504" y="2811594"/>
            <a:ext cx="788400" cy="0"/>
          </a:xfrm>
          <a:prstGeom prst="straightConnector1">
            <a:avLst/>
          </a:prstGeom>
          <a:noFill/>
          <a:ln cap="flat" cmpd="sng" w="9525">
            <a:solidFill>
              <a:schemeClr val="accent5"/>
            </a:solidFill>
            <a:prstDash val="solid"/>
            <a:round/>
            <a:headEnd len="med" w="med" type="none"/>
            <a:tailEnd len="med" w="med" type="none"/>
          </a:ln>
        </p:spPr>
      </p:cxnSp>
      <p:cxnSp>
        <p:nvCxnSpPr>
          <p:cNvPr id="1161" name="Google Shape;1161;p96"/>
          <p:cNvCxnSpPr/>
          <p:nvPr/>
        </p:nvCxnSpPr>
        <p:spPr>
          <a:xfrm>
            <a:off x="1401628" y="2501093"/>
            <a:ext cx="0" cy="621000"/>
          </a:xfrm>
          <a:prstGeom prst="straightConnector1">
            <a:avLst/>
          </a:prstGeom>
          <a:noFill/>
          <a:ln cap="flat" cmpd="sng" w="9525">
            <a:solidFill>
              <a:schemeClr val="accent5"/>
            </a:solidFill>
            <a:prstDash val="solid"/>
            <a:round/>
            <a:headEnd len="med" w="med" type="none"/>
            <a:tailEnd len="med" w="med" type="none"/>
          </a:ln>
        </p:spPr>
      </p:cxnSp>
      <p:cxnSp>
        <p:nvCxnSpPr>
          <p:cNvPr id="1162" name="Google Shape;1162;p96"/>
          <p:cNvCxnSpPr/>
          <p:nvPr/>
        </p:nvCxnSpPr>
        <p:spPr>
          <a:xfrm rot="10800000">
            <a:off x="3357359" y="2849869"/>
            <a:ext cx="468900" cy="0"/>
          </a:xfrm>
          <a:prstGeom prst="straightConnector1">
            <a:avLst/>
          </a:prstGeom>
          <a:noFill/>
          <a:ln cap="flat" cmpd="sng" w="9525">
            <a:solidFill>
              <a:schemeClr val="accent5"/>
            </a:solidFill>
            <a:prstDash val="solid"/>
            <a:round/>
            <a:headEnd len="med" w="med" type="none"/>
            <a:tailEnd len="med" w="med" type="none"/>
          </a:ln>
        </p:spPr>
      </p:cxnSp>
      <p:cxnSp>
        <p:nvCxnSpPr>
          <p:cNvPr id="1163" name="Google Shape;1163;p96"/>
          <p:cNvCxnSpPr/>
          <p:nvPr/>
        </p:nvCxnSpPr>
        <p:spPr>
          <a:xfrm rot="10800000">
            <a:off x="3830130" y="2539369"/>
            <a:ext cx="0" cy="621000"/>
          </a:xfrm>
          <a:prstGeom prst="straightConnector1">
            <a:avLst/>
          </a:prstGeom>
          <a:noFill/>
          <a:ln cap="flat" cmpd="sng" w="9525">
            <a:solidFill>
              <a:schemeClr val="accent5"/>
            </a:solidFill>
            <a:prstDash val="solid"/>
            <a:round/>
            <a:headEnd len="med" w="med" type="none"/>
            <a:tailEnd len="med" w="med" type="none"/>
          </a:ln>
        </p:spPr>
      </p:cxnSp>
      <p:sp>
        <p:nvSpPr>
          <p:cNvPr id="1164" name="Google Shape;1164;p96"/>
          <p:cNvSpPr txBox="1"/>
          <p:nvPr/>
        </p:nvSpPr>
        <p:spPr>
          <a:xfrm>
            <a:off x="817483" y="3976355"/>
            <a:ext cx="496800" cy="3078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1255"/>
              <a:buNone/>
            </a:pPr>
            <a:r>
              <a:rPr lang="en-US" sz="2000">
                <a:solidFill>
                  <a:srgbClr val="11494B"/>
                </a:solidFill>
                <a:latin typeface="Inter Tight SemiBold"/>
                <a:ea typeface="Inter Tight SemiBold"/>
                <a:cs typeface="Inter Tight SemiBold"/>
                <a:sym typeface="Inter Tight SemiBold"/>
              </a:rPr>
              <a:t>5</a:t>
            </a:r>
            <a:r>
              <a:rPr lang="en-US" sz="2000">
                <a:solidFill>
                  <a:srgbClr val="11494B"/>
                </a:solidFill>
                <a:latin typeface="Inter Tight SemiBold"/>
                <a:ea typeface="Inter Tight SemiBold"/>
                <a:cs typeface="Inter Tight SemiBold"/>
                <a:sym typeface="Inter Tight SemiBold"/>
              </a:rPr>
              <a:t>7</a:t>
            </a:r>
            <a:r>
              <a:rPr lang="en-US" sz="1500">
                <a:solidFill>
                  <a:srgbClr val="11494B"/>
                </a:solidFill>
                <a:latin typeface="Inter Tight SemiBold"/>
                <a:ea typeface="Inter Tight SemiBold"/>
                <a:cs typeface="Inter Tight SemiBold"/>
                <a:sym typeface="Inter Tight SemiBold"/>
              </a:rPr>
              <a:t>%</a:t>
            </a:r>
            <a:endParaRPr sz="1500">
              <a:solidFill>
                <a:srgbClr val="11494B"/>
              </a:solidFill>
              <a:latin typeface="Inter Tight SemiBold"/>
              <a:ea typeface="Inter Tight SemiBold"/>
              <a:cs typeface="Inter Tight SemiBold"/>
              <a:sym typeface="Inter Tight SemiBold"/>
            </a:endParaRPr>
          </a:p>
        </p:txBody>
      </p:sp>
      <p:sp>
        <p:nvSpPr>
          <p:cNvPr id="1165" name="Google Shape;1165;p96"/>
          <p:cNvSpPr txBox="1"/>
          <p:nvPr/>
        </p:nvSpPr>
        <p:spPr>
          <a:xfrm>
            <a:off x="775416" y="4284145"/>
            <a:ext cx="5388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US" sz="1100">
                <a:solidFill>
                  <a:srgbClr val="11494B"/>
                </a:solidFill>
                <a:latin typeface="Inter Tight Medium"/>
                <a:ea typeface="Inter Tight Medium"/>
                <a:cs typeface="Inter Tight Medium"/>
                <a:sym typeface="Inter Tight Medium"/>
              </a:rPr>
              <a:t>Hybrid</a:t>
            </a:r>
            <a:endParaRPr sz="1100">
              <a:solidFill>
                <a:srgbClr val="11494B"/>
              </a:solidFill>
              <a:latin typeface="Inter Tight Medium"/>
              <a:ea typeface="Inter Tight Medium"/>
              <a:cs typeface="Inter Tight Medium"/>
              <a:sym typeface="Inter Tight Medium"/>
            </a:endParaRPr>
          </a:p>
        </p:txBody>
      </p:sp>
      <p:sp>
        <p:nvSpPr>
          <p:cNvPr id="1166" name="Google Shape;1166;p96"/>
          <p:cNvSpPr txBox="1"/>
          <p:nvPr/>
        </p:nvSpPr>
        <p:spPr>
          <a:xfrm>
            <a:off x="5401545" y="1977388"/>
            <a:ext cx="29436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11494B"/>
                </a:solidFill>
                <a:latin typeface="Inter Tight SemiBold"/>
                <a:ea typeface="Inter Tight SemiBold"/>
                <a:cs typeface="Inter Tight SemiBold"/>
                <a:sym typeface="Inter Tight SemiBold"/>
              </a:rPr>
              <a:t>But many employees feel unheard when </a:t>
            </a:r>
            <a:br>
              <a:rPr lang="en-US" sz="1200">
                <a:solidFill>
                  <a:srgbClr val="11494B"/>
                </a:solidFill>
                <a:latin typeface="Inter Tight SemiBold"/>
                <a:ea typeface="Inter Tight SemiBold"/>
                <a:cs typeface="Inter Tight SemiBold"/>
                <a:sym typeface="Inter Tight SemiBold"/>
              </a:rPr>
            </a:br>
            <a:r>
              <a:rPr lang="en-US" sz="1200">
                <a:solidFill>
                  <a:srgbClr val="11494B"/>
                </a:solidFill>
                <a:latin typeface="Inter Tight SemiBold"/>
                <a:ea typeface="Inter Tight SemiBold"/>
                <a:cs typeface="Inter Tight SemiBold"/>
                <a:sym typeface="Inter Tight SemiBold"/>
              </a:rPr>
              <a:t>it comes to hybrid policy:</a:t>
            </a:r>
            <a:endParaRPr sz="1200">
              <a:solidFill>
                <a:srgbClr val="11494B"/>
              </a:solidFill>
              <a:latin typeface="Inter Tight SemiBold"/>
              <a:ea typeface="Inter Tight SemiBold"/>
              <a:cs typeface="Inter Tight SemiBold"/>
              <a:sym typeface="Inter Tight SemiBold"/>
            </a:endParaRPr>
          </a:p>
        </p:txBody>
      </p:sp>
      <p:sp>
        <p:nvSpPr>
          <p:cNvPr id="1167" name="Google Shape;1167;p96"/>
          <p:cNvSpPr/>
          <p:nvPr/>
        </p:nvSpPr>
        <p:spPr>
          <a:xfrm>
            <a:off x="5401542" y="2556574"/>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68" name="Google Shape;1168;p96"/>
          <p:cNvSpPr/>
          <p:nvPr/>
        </p:nvSpPr>
        <p:spPr>
          <a:xfrm>
            <a:off x="5401542" y="3662515"/>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1169" name="Google Shape;1169;p96"/>
          <p:cNvSpPr txBox="1"/>
          <p:nvPr/>
        </p:nvSpPr>
        <p:spPr>
          <a:xfrm>
            <a:off x="5478091" y="2644874"/>
            <a:ext cx="1178700" cy="786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5105">
                <a:solidFill>
                  <a:srgbClr val="11494B"/>
                </a:solidFill>
                <a:latin typeface="Inter Tight SemiBold"/>
                <a:ea typeface="Inter Tight SemiBold"/>
                <a:cs typeface="Inter Tight SemiBold"/>
                <a:sym typeface="Inter Tight SemiBold"/>
              </a:rPr>
              <a:t>53</a:t>
            </a:r>
            <a:r>
              <a:rPr lang="en-US" sz="3300">
                <a:solidFill>
                  <a:srgbClr val="11494B"/>
                </a:solidFill>
                <a:latin typeface="Inter Tight SemiBold"/>
                <a:ea typeface="Inter Tight SemiBold"/>
                <a:cs typeface="Inter Tight SemiBold"/>
                <a:sym typeface="Inter Tight SemiBold"/>
              </a:rPr>
              <a:t>%</a:t>
            </a:r>
            <a:endParaRPr sz="3300">
              <a:solidFill>
                <a:srgbClr val="11494B"/>
              </a:solidFill>
              <a:latin typeface="Inter Tight SemiBold"/>
              <a:ea typeface="Inter Tight SemiBold"/>
              <a:cs typeface="Inter Tight SemiBold"/>
              <a:sym typeface="Inter Tight SemiBold"/>
            </a:endParaRPr>
          </a:p>
        </p:txBody>
      </p:sp>
      <p:sp>
        <p:nvSpPr>
          <p:cNvPr id="1170" name="Google Shape;1170;p96"/>
          <p:cNvSpPr txBox="1"/>
          <p:nvPr/>
        </p:nvSpPr>
        <p:spPr>
          <a:xfrm>
            <a:off x="6785514" y="2759078"/>
            <a:ext cx="17118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say their employer has kept its promises about hybrid working</a:t>
            </a:r>
            <a:endParaRPr sz="1100">
              <a:solidFill>
                <a:schemeClr val="accent5"/>
              </a:solidFill>
              <a:latin typeface="Inter Tight Medium"/>
              <a:ea typeface="Inter Tight Medium"/>
              <a:cs typeface="Inter Tight Medium"/>
              <a:sym typeface="Inter Tight Medium"/>
            </a:endParaRPr>
          </a:p>
        </p:txBody>
      </p:sp>
      <p:sp>
        <p:nvSpPr>
          <p:cNvPr id="1171" name="Google Shape;1171;p96"/>
          <p:cNvSpPr txBox="1"/>
          <p:nvPr/>
        </p:nvSpPr>
        <p:spPr>
          <a:xfrm>
            <a:off x="5478091" y="3733378"/>
            <a:ext cx="1178700" cy="786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55"/>
              <a:buNone/>
            </a:pPr>
            <a:r>
              <a:rPr lang="en-US" sz="5105">
                <a:solidFill>
                  <a:srgbClr val="11494B"/>
                </a:solidFill>
                <a:latin typeface="Inter Tight SemiBold"/>
                <a:ea typeface="Inter Tight SemiBold"/>
                <a:cs typeface="Inter Tight SemiBold"/>
                <a:sym typeface="Inter Tight SemiBold"/>
              </a:rPr>
              <a:t>45</a:t>
            </a:r>
            <a:r>
              <a:rPr lang="en-US" sz="3300">
                <a:solidFill>
                  <a:srgbClr val="11494B"/>
                </a:solidFill>
                <a:latin typeface="Inter Tight SemiBold"/>
                <a:ea typeface="Inter Tight SemiBold"/>
                <a:cs typeface="Inter Tight SemiBold"/>
                <a:sym typeface="Inter Tight SemiBold"/>
              </a:rPr>
              <a:t>%</a:t>
            </a:r>
            <a:endParaRPr sz="3300">
              <a:solidFill>
                <a:srgbClr val="11494B"/>
              </a:solidFill>
              <a:latin typeface="Inter Tight SemiBold"/>
              <a:ea typeface="Inter Tight SemiBold"/>
              <a:cs typeface="Inter Tight SemiBold"/>
              <a:sym typeface="Inter Tight SemiBold"/>
            </a:endParaRPr>
          </a:p>
        </p:txBody>
      </p:sp>
      <p:sp>
        <p:nvSpPr>
          <p:cNvPr id="1172" name="Google Shape;1172;p96"/>
          <p:cNvSpPr txBox="1"/>
          <p:nvPr/>
        </p:nvSpPr>
        <p:spPr>
          <a:xfrm>
            <a:off x="6785515" y="3787680"/>
            <a:ext cx="17118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say employees were consulted before decisions were made about hybrid working policies</a:t>
            </a:r>
            <a:endParaRPr sz="1100">
              <a:solidFill>
                <a:schemeClr val="accent5"/>
              </a:solidFill>
              <a:latin typeface="Inter Tight Medium"/>
              <a:ea typeface="Inter Tight Medium"/>
              <a:cs typeface="Inter Tight Medium"/>
              <a:sym typeface="Inter Tight Medium"/>
            </a:endParaRPr>
          </a:p>
        </p:txBody>
      </p:sp>
      <p:cxnSp>
        <p:nvCxnSpPr>
          <p:cNvPr id="1173" name="Google Shape;1173;p96"/>
          <p:cNvCxnSpPr/>
          <p:nvPr/>
        </p:nvCxnSpPr>
        <p:spPr>
          <a:xfrm>
            <a:off x="1405504" y="4214845"/>
            <a:ext cx="788400" cy="0"/>
          </a:xfrm>
          <a:prstGeom prst="straightConnector1">
            <a:avLst/>
          </a:prstGeom>
          <a:noFill/>
          <a:ln cap="flat" cmpd="sng" w="9525">
            <a:solidFill>
              <a:schemeClr val="accent5"/>
            </a:solidFill>
            <a:prstDash val="solid"/>
            <a:round/>
            <a:headEnd len="med" w="med" type="none"/>
            <a:tailEnd len="med" w="med" type="none"/>
          </a:ln>
        </p:spPr>
      </p:cxnSp>
      <p:cxnSp>
        <p:nvCxnSpPr>
          <p:cNvPr id="1174" name="Google Shape;1174;p96"/>
          <p:cNvCxnSpPr/>
          <p:nvPr/>
        </p:nvCxnSpPr>
        <p:spPr>
          <a:xfrm>
            <a:off x="1401628" y="3904345"/>
            <a:ext cx="0" cy="621000"/>
          </a:xfrm>
          <a:prstGeom prst="straightConnector1">
            <a:avLst/>
          </a:prstGeom>
          <a:noFill/>
          <a:ln cap="flat" cmpd="sng" w="9525">
            <a:solidFill>
              <a:schemeClr val="accent5"/>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78" name="Shape 1178"/>
        <p:cNvGrpSpPr/>
        <p:nvPr/>
      </p:nvGrpSpPr>
      <p:grpSpPr>
        <a:xfrm>
          <a:off x="0" y="0"/>
          <a:ext cx="0" cy="0"/>
          <a:chOff x="0" y="0"/>
          <a:chExt cx="0" cy="0"/>
        </a:xfrm>
      </p:grpSpPr>
      <p:sp>
        <p:nvSpPr>
          <p:cNvPr id="1179" name="Google Shape;1179;p97"/>
          <p:cNvSpPr/>
          <p:nvPr/>
        </p:nvSpPr>
        <p:spPr>
          <a:xfrm rot="10800000">
            <a:off x="370401" y="2305040"/>
            <a:ext cx="8406600" cy="2519400"/>
          </a:xfrm>
          <a:prstGeom prst="round2SameRect">
            <a:avLst>
              <a:gd fmla="val 5067" name="adj1"/>
              <a:gd fmla="val 0" name="adj2"/>
            </a:avLst>
          </a:prstGeom>
          <a:solidFill>
            <a:srgbClr val="EFFBF4"/>
          </a:solidFill>
          <a:ln>
            <a:noFill/>
          </a:ln>
        </p:spPr>
        <p:txBody>
          <a:bodyPr anchorCtr="0" anchor="ctr" bIns="92225" lIns="92225" spcFirstLastPara="1" rIns="92225" wrap="square" tIns="92225">
            <a:noAutofit/>
          </a:bodyPr>
          <a:lstStyle/>
          <a:p>
            <a:pPr indent="0" lvl="0" marL="0" rtl="0" algn="ctr">
              <a:spcBef>
                <a:spcPts val="0"/>
              </a:spcBef>
              <a:spcAft>
                <a:spcPts val="0"/>
              </a:spcAft>
              <a:buNone/>
            </a:pPr>
            <a:r>
              <a:t/>
            </a:r>
            <a:endParaRPr sz="1412">
              <a:latin typeface="Inter Tight Medium"/>
              <a:ea typeface="Inter Tight Medium"/>
              <a:cs typeface="Inter Tight Medium"/>
              <a:sym typeface="Inter Tight Medium"/>
            </a:endParaRPr>
          </a:p>
        </p:txBody>
      </p:sp>
      <p:sp>
        <p:nvSpPr>
          <p:cNvPr id="1180" name="Google Shape;1180;p97"/>
          <p:cNvSpPr/>
          <p:nvPr/>
        </p:nvSpPr>
        <p:spPr>
          <a:xfrm>
            <a:off x="370475" y="2142810"/>
            <a:ext cx="3812700" cy="908100"/>
          </a:xfrm>
          <a:prstGeom prst="roundRect">
            <a:avLst>
              <a:gd fmla="val 16539" name="adj"/>
            </a:avLst>
          </a:prstGeom>
          <a:solidFill>
            <a:srgbClr val="EFFBF4"/>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81" name="Google Shape;1181;p97"/>
          <p:cNvSpPr/>
          <p:nvPr/>
        </p:nvSpPr>
        <p:spPr>
          <a:xfrm>
            <a:off x="4010060" y="1539991"/>
            <a:ext cx="4767300" cy="3284400"/>
          </a:xfrm>
          <a:prstGeom prst="roundRect">
            <a:avLst>
              <a:gd fmla="val 5384" name="adj"/>
            </a:avLst>
          </a:prstGeom>
          <a:solidFill>
            <a:srgbClr val="ADEBCA"/>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82" name="Google Shape;1182;p97"/>
          <p:cNvSpPr/>
          <p:nvPr/>
        </p:nvSpPr>
        <p:spPr>
          <a:xfrm>
            <a:off x="4011927" y="1466225"/>
            <a:ext cx="4767300" cy="1147800"/>
          </a:xfrm>
          <a:prstGeom prst="roundRect">
            <a:avLst>
              <a:gd fmla="val 16539" name="adj"/>
            </a:avLst>
          </a:prstGeom>
          <a:solidFill>
            <a:srgbClr val="ADEBCA"/>
          </a:solidFill>
          <a:ln>
            <a:noFill/>
          </a:ln>
        </p:spPr>
        <p:txBody>
          <a:bodyPr anchorCtr="0" anchor="ctr" bIns="95375" lIns="95375" spcFirstLastPara="1" rIns="95375" wrap="square" tIns="95375">
            <a:noAutofit/>
          </a:bodyPr>
          <a:lstStyle/>
          <a:p>
            <a:pPr indent="0" lvl="0" marL="0" rtl="0" algn="ctr">
              <a:spcBef>
                <a:spcPts val="0"/>
              </a:spcBef>
              <a:spcAft>
                <a:spcPts val="0"/>
              </a:spcAft>
              <a:buNone/>
            </a:pPr>
            <a:r>
              <a:t/>
            </a:r>
            <a:endParaRPr sz="1460">
              <a:latin typeface="Inter Tight Medium"/>
              <a:ea typeface="Inter Tight Medium"/>
              <a:cs typeface="Inter Tight Medium"/>
              <a:sym typeface="Inter Tight Medium"/>
            </a:endParaRPr>
          </a:p>
        </p:txBody>
      </p:sp>
      <p:sp>
        <p:nvSpPr>
          <p:cNvPr id="1183" name="Google Shape;1183;p97"/>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What changes when remote workers feel trusted</a:t>
            </a:r>
            <a:endParaRPr sz="2275">
              <a:solidFill>
                <a:srgbClr val="FFFFFF"/>
              </a:solidFill>
              <a:latin typeface="Inter Tight SemiBold"/>
              <a:ea typeface="Inter Tight SemiBold"/>
              <a:cs typeface="Inter Tight SemiBold"/>
              <a:sym typeface="Inter Tight SemiBold"/>
            </a:endParaRPr>
          </a:p>
        </p:txBody>
      </p:sp>
      <p:sp>
        <p:nvSpPr>
          <p:cNvPr id="1184" name="Google Shape;1184;p97"/>
          <p:cNvSpPr txBox="1"/>
          <p:nvPr/>
        </p:nvSpPr>
        <p:spPr>
          <a:xfrm>
            <a:off x="370475" y="1200625"/>
            <a:ext cx="3652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When remote workers feel trusted, they’re &gt;2x more </a:t>
            </a:r>
            <a:br>
              <a:rPr lang="en-US" sz="1100">
                <a:solidFill>
                  <a:srgbClr val="FFFFFF"/>
                </a:solidFill>
                <a:latin typeface="Inter Tight Medium"/>
                <a:ea typeface="Inter Tight Medium"/>
                <a:cs typeface="Inter Tight Medium"/>
                <a:sym typeface="Inter Tight Medium"/>
              </a:rPr>
            </a:br>
            <a:r>
              <a:rPr lang="en-US" sz="1100">
                <a:solidFill>
                  <a:srgbClr val="FFFFFF"/>
                </a:solidFill>
                <a:latin typeface="Inter Tight Medium"/>
                <a:ea typeface="Inter Tight Medium"/>
                <a:cs typeface="Inter Tight Medium"/>
                <a:sym typeface="Inter Tight Medium"/>
              </a:rPr>
              <a:t>likely to be highly motivated, and less likely to leave.</a:t>
            </a:r>
            <a:endParaRPr sz="1100">
              <a:solidFill>
                <a:srgbClr val="FFFFFF"/>
              </a:solidFill>
              <a:latin typeface="Inter Tight Medium"/>
              <a:ea typeface="Inter Tight Medium"/>
              <a:cs typeface="Inter Tight Medium"/>
              <a:sym typeface="Inter Tight Medium"/>
            </a:endParaRPr>
          </a:p>
        </p:txBody>
      </p:sp>
      <p:sp>
        <p:nvSpPr>
          <p:cNvPr id="1185" name="Google Shape;1185;p97"/>
          <p:cNvSpPr txBox="1"/>
          <p:nvPr/>
        </p:nvSpPr>
        <p:spPr>
          <a:xfrm>
            <a:off x="4222980" y="1625869"/>
            <a:ext cx="1994400" cy="34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9">
                <a:solidFill>
                  <a:schemeClr val="accent5"/>
                </a:solidFill>
                <a:latin typeface="Inter Tight SemiBold"/>
                <a:ea typeface="Inter Tight SemiBold"/>
                <a:cs typeface="Inter Tight SemiBold"/>
                <a:sym typeface="Inter Tight SemiBold"/>
              </a:rPr>
              <a:t>Leadership trusts employees to work well remotely</a:t>
            </a:r>
            <a:endParaRPr sz="1109">
              <a:solidFill>
                <a:schemeClr val="accent5"/>
              </a:solidFill>
              <a:latin typeface="Inter Tight SemiBold"/>
              <a:ea typeface="Inter Tight SemiBold"/>
              <a:cs typeface="Inter Tight SemiBold"/>
              <a:sym typeface="Inter Tight SemiBold"/>
            </a:endParaRPr>
          </a:p>
        </p:txBody>
      </p:sp>
      <p:sp>
        <p:nvSpPr>
          <p:cNvPr id="1186" name="Google Shape;1186;p97"/>
          <p:cNvSpPr txBox="1"/>
          <p:nvPr/>
        </p:nvSpPr>
        <p:spPr>
          <a:xfrm>
            <a:off x="6440353" y="1625859"/>
            <a:ext cx="2124600" cy="34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109">
                <a:solidFill>
                  <a:schemeClr val="accent5"/>
                </a:solidFill>
                <a:latin typeface="Inter Tight SemiBold"/>
                <a:ea typeface="Inter Tight SemiBold"/>
                <a:cs typeface="Inter Tight SemiBold"/>
                <a:sym typeface="Inter Tight SemiBold"/>
              </a:rPr>
              <a:t>Leadership does not trust employees to work well remotely</a:t>
            </a:r>
            <a:endParaRPr sz="1109">
              <a:solidFill>
                <a:schemeClr val="accent5"/>
              </a:solidFill>
              <a:latin typeface="Inter Tight SemiBold"/>
              <a:ea typeface="Inter Tight SemiBold"/>
              <a:cs typeface="Inter Tight SemiBold"/>
              <a:sym typeface="Inter Tight SemiBold"/>
            </a:endParaRPr>
          </a:p>
        </p:txBody>
      </p:sp>
      <p:sp>
        <p:nvSpPr>
          <p:cNvPr id="1187" name="Google Shape;1187;p97"/>
          <p:cNvSpPr txBox="1"/>
          <p:nvPr/>
        </p:nvSpPr>
        <p:spPr>
          <a:xfrm>
            <a:off x="593006" y="2355509"/>
            <a:ext cx="20451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High motivation</a:t>
            </a:r>
            <a:endParaRPr sz="1210">
              <a:solidFill>
                <a:srgbClr val="09282A"/>
              </a:solidFill>
              <a:latin typeface="Inter Tight SemiBold"/>
              <a:ea typeface="Inter Tight SemiBold"/>
              <a:cs typeface="Inter Tight SemiBold"/>
              <a:sym typeface="Inter Tight SemiBold"/>
            </a:endParaRPr>
          </a:p>
        </p:txBody>
      </p:sp>
      <p:sp>
        <p:nvSpPr>
          <p:cNvPr id="1188" name="Google Shape;1188;p97"/>
          <p:cNvSpPr txBox="1"/>
          <p:nvPr/>
        </p:nvSpPr>
        <p:spPr>
          <a:xfrm>
            <a:off x="4674095" y="2240038"/>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59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89" name="Google Shape;1189;p97"/>
          <p:cNvSpPr txBox="1"/>
          <p:nvPr/>
        </p:nvSpPr>
        <p:spPr>
          <a:xfrm>
            <a:off x="592993" y="2851328"/>
            <a:ext cx="20451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High productivity</a:t>
            </a:r>
            <a:endParaRPr sz="1210">
              <a:solidFill>
                <a:srgbClr val="09282A"/>
              </a:solidFill>
              <a:latin typeface="Inter Tight SemiBold"/>
              <a:ea typeface="Inter Tight SemiBold"/>
              <a:cs typeface="Inter Tight SemiBold"/>
              <a:sym typeface="Inter Tight SemiBold"/>
            </a:endParaRPr>
          </a:p>
        </p:txBody>
      </p:sp>
      <p:sp>
        <p:nvSpPr>
          <p:cNvPr id="1190" name="Google Shape;1190;p97"/>
          <p:cNvSpPr txBox="1"/>
          <p:nvPr/>
        </p:nvSpPr>
        <p:spPr>
          <a:xfrm>
            <a:off x="4674095" y="2774745"/>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69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91" name="Google Shape;1191;p97"/>
          <p:cNvSpPr txBox="1"/>
          <p:nvPr/>
        </p:nvSpPr>
        <p:spPr>
          <a:xfrm>
            <a:off x="593011" y="3393377"/>
            <a:ext cx="32604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Intention to look for a new job (next 12 months)</a:t>
            </a:r>
            <a:endParaRPr sz="1210">
              <a:solidFill>
                <a:srgbClr val="09282A"/>
              </a:solidFill>
              <a:latin typeface="Inter Tight SemiBold"/>
              <a:ea typeface="Inter Tight SemiBold"/>
              <a:cs typeface="Inter Tight SemiBold"/>
              <a:sym typeface="Inter Tight SemiBold"/>
            </a:endParaRPr>
          </a:p>
        </p:txBody>
      </p:sp>
      <p:sp>
        <p:nvSpPr>
          <p:cNvPr id="1192" name="Google Shape;1192;p97"/>
          <p:cNvSpPr txBox="1"/>
          <p:nvPr/>
        </p:nvSpPr>
        <p:spPr>
          <a:xfrm>
            <a:off x="4674095" y="3315493"/>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41</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93" name="Google Shape;1193;p97"/>
          <p:cNvSpPr txBox="1"/>
          <p:nvPr/>
        </p:nvSpPr>
        <p:spPr>
          <a:xfrm>
            <a:off x="593010" y="3923302"/>
            <a:ext cx="25011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High trust in CEO</a:t>
            </a:r>
            <a:endParaRPr sz="1210">
              <a:solidFill>
                <a:srgbClr val="09282A"/>
              </a:solidFill>
              <a:latin typeface="Inter Tight SemiBold"/>
              <a:ea typeface="Inter Tight SemiBold"/>
              <a:cs typeface="Inter Tight SemiBold"/>
              <a:sym typeface="Inter Tight SemiBold"/>
            </a:endParaRPr>
          </a:p>
        </p:txBody>
      </p:sp>
      <p:sp>
        <p:nvSpPr>
          <p:cNvPr id="1194" name="Google Shape;1194;p97"/>
          <p:cNvSpPr txBox="1"/>
          <p:nvPr/>
        </p:nvSpPr>
        <p:spPr>
          <a:xfrm>
            <a:off x="4674095" y="3858927"/>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37</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195" name="Google Shape;1195;p97"/>
          <p:cNvSpPr txBox="1"/>
          <p:nvPr/>
        </p:nvSpPr>
        <p:spPr>
          <a:xfrm>
            <a:off x="592997" y="4450990"/>
            <a:ext cx="2440200" cy="18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10">
                <a:solidFill>
                  <a:srgbClr val="09282A"/>
                </a:solidFill>
                <a:latin typeface="Inter Tight SemiBold"/>
                <a:ea typeface="Inter Tight SemiBold"/>
                <a:cs typeface="Inter Tight SemiBold"/>
                <a:sym typeface="Inter Tight SemiBold"/>
              </a:rPr>
              <a:t>High trust in HR</a:t>
            </a:r>
            <a:endParaRPr sz="1210">
              <a:solidFill>
                <a:srgbClr val="09282A"/>
              </a:solidFill>
              <a:latin typeface="Inter Tight SemiBold"/>
              <a:ea typeface="Inter Tight SemiBold"/>
              <a:cs typeface="Inter Tight SemiBold"/>
              <a:sym typeface="Inter Tight SemiBold"/>
            </a:endParaRPr>
          </a:p>
        </p:txBody>
      </p:sp>
      <p:sp>
        <p:nvSpPr>
          <p:cNvPr id="1196" name="Google Shape;1196;p97"/>
          <p:cNvSpPr txBox="1"/>
          <p:nvPr/>
        </p:nvSpPr>
        <p:spPr>
          <a:xfrm>
            <a:off x="4674095" y="4374409"/>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41</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cxnSp>
        <p:nvCxnSpPr>
          <p:cNvPr id="1197" name="Google Shape;1197;p97"/>
          <p:cNvCxnSpPr/>
          <p:nvPr/>
        </p:nvCxnSpPr>
        <p:spPr>
          <a:xfrm>
            <a:off x="375374" y="2658500"/>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198" name="Google Shape;1198;p97"/>
          <p:cNvCxnSpPr/>
          <p:nvPr/>
        </p:nvCxnSpPr>
        <p:spPr>
          <a:xfrm>
            <a:off x="375374" y="3206822"/>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199" name="Google Shape;1199;p97"/>
          <p:cNvCxnSpPr/>
          <p:nvPr/>
        </p:nvCxnSpPr>
        <p:spPr>
          <a:xfrm>
            <a:off x="375374" y="3753038"/>
            <a:ext cx="8406600" cy="13200"/>
          </a:xfrm>
          <a:prstGeom prst="straightConnector1">
            <a:avLst/>
          </a:prstGeom>
          <a:noFill/>
          <a:ln cap="flat" cmpd="sng" w="9600">
            <a:solidFill>
              <a:srgbClr val="176164"/>
            </a:solidFill>
            <a:prstDash val="solid"/>
            <a:round/>
            <a:headEnd len="med" w="med" type="none"/>
            <a:tailEnd len="med" w="med" type="none"/>
          </a:ln>
        </p:spPr>
      </p:cxnSp>
      <p:cxnSp>
        <p:nvCxnSpPr>
          <p:cNvPr id="1200" name="Google Shape;1200;p97"/>
          <p:cNvCxnSpPr/>
          <p:nvPr/>
        </p:nvCxnSpPr>
        <p:spPr>
          <a:xfrm>
            <a:off x="375374" y="4264395"/>
            <a:ext cx="8406600" cy="13200"/>
          </a:xfrm>
          <a:prstGeom prst="straightConnector1">
            <a:avLst/>
          </a:prstGeom>
          <a:noFill/>
          <a:ln cap="flat" cmpd="sng" w="9600">
            <a:solidFill>
              <a:srgbClr val="176164"/>
            </a:solidFill>
            <a:prstDash val="solid"/>
            <a:round/>
            <a:headEnd len="med" w="med" type="none"/>
            <a:tailEnd len="med" w="med" type="none"/>
          </a:ln>
        </p:spPr>
      </p:cxnSp>
      <p:sp>
        <p:nvSpPr>
          <p:cNvPr id="1201" name="Google Shape;1201;p97"/>
          <p:cNvSpPr txBox="1"/>
          <p:nvPr/>
        </p:nvSpPr>
        <p:spPr>
          <a:xfrm>
            <a:off x="7027572" y="2246711"/>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23</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202" name="Google Shape;1202;p97"/>
          <p:cNvSpPr txBox="1"/>
          <p:nvPr/>
        </p:nvSpPr>
        <p:spPr>
          <a:xfrm>
            <a:off x="7027572" y="2781418"/>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42</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203" name="Google Shape;1203;p97"/>
          <p:cNvSpPr txBox="1"/>
          <p:nvPr/>
        </p:nvSpPr>
        <p:spPr>
          <a:xfrm>
            <a:off x="7027572" y="3322165"/>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66</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204" name="Google Shape;1204;p97"/>
          <p:cNvSpPr txBox="1"/>
          <p:nvPr/>
        </p:nvSpPr>
        <p:spPr>
          <a:xfrm>
            <a:off x="7027572" y="3865600"/>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9</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205" name="Google Shape;1205;p97"/>
          <p:cNvSpPr txBox="1"/>
          <p:nvPr/>
        </p:nvSpPr>
        <p:spPr>
          <a:xfrm>
            <a:off x="7027572" y="4381082"/>
            <a:ext cx="1035600" cy="310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66"/>
              <a:buNone/>
            </a:pPr>
            <a:r>
              <a:rPr lang="en-US" sz="2017">
                <a:solidFill>
                  <a:schemeClr val="accent5"/>
                </a:solidFill>
                <a:latin typeface="Inter Tight SemiBold"/>
                <a:ea typeface="Inter Tight SemiBold"/>
                <a:cs typeface="Inter Tight SemiBold"/>
                <a:sym typeface="Inter Tight SemiBold"/>
              </a:rPr>
              <a:t>13</a:t>
            </a:r>
            <a:r>
              <a:rPr lang="en-US" sz="1513">
                <a:solidFill>
                  <a:schemeClr val="accent5"/>
                </a:solidFill>
                <a:latin typeface="Inter Tight SemiBold"/>
                <a:ea typeface="Inter Tight SemiBold"/>
                <a:cs typeface="Inter Tight SemiBold"/>
                <a:sym typeface="Inter Tight SemiBold"/>
              </a:rPr>
              <a:t>%</a:t>
            </a:r>
            <a:endParaRPr sz="1513">
              <a:solidFill>
                <a:schemeClr val="accent5"/>
              </a:solidFill>
              <a:latin typeface="Inter Tight SemiBold"/>
              <a:ea typeface="Inter Tight SemiBold"/>
              <a:cs typeface="Inter Tight SemiBold"/>
              <a:sym typeface="Inter Tight SemiBold"/>
            </a:endParaRPr>
          </a:p>
        </p:txBody>
      </p:sp>
      <p:sp>
        <p:nvSpPr>
          <p:cNvPr id="1206" name="Google Shape;1206;p97"/>
          <p:cNvSpPr/>
          <p:nvPr/>
        </p:nvSpPr>
        <p:spPr>
          <a:xfrm>
            <a:off x="4011927" y="4374399"/>
            <a:ext cx="741900" cy="450000"/>
          </a:xfrm>
          <a:prstGeom prst="rect">
            <a:avLst/>
          </a:prstGeom>
          <a:solidFill>
            <a:srgbClr val="ADEBCA"/>
          </a:solidFill>
          <a:ln>
            <a:noFill/>
          </a:ln>
        </p:spPr>
        <p:txBody>
          <a:bodyPr anchorCtr="0" anchor="ctr" bIns="92225" lIns="92225" spcFirstLastPara="1" rIns="92225" wrap="square" tIns="92225">
            <a:noAutofit/>
          </a:bodyPr>
          <a:lstStyle/>
          <a:p>
            <a:pPr indent="0" lvl="0" marL="0" rtl="0" algn="ctr">
              <a:spcBef>
                <a:spcPts val="0"/>
              </a:spcBef>
              <a:spcAft>
                <a:spcPts val="0"/>
              </a:spcAft>
              <a:buNone/>
            </a:pPr>
            <a:r>
              <a:t/>
            </a:r>
            <a:endParaRPr sz="1412">
              <a:latin typeface="Inter Tight Medium"/>
              <a:ea typeface="Inter Tight Medium"/>
              <a:cs typeface="Inter Tight Medium"/>
              <a:sym typeface="Inter Tigh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98"/>
          <p:cNvSpPr/>
          <p:nvPr/>
        </p:nvSpPr>
        <p:spPr>
          <a:xfrm>
            <a:off x="322865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12" name="Google Shape;1212;p98"/>
          <p:cNvSpPr/>
          <p:nvPr/>
        </p:nvSpPr>
        <p:spPr>
          <a:xfrm>
            <a:off x="3429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13" name="Google Shape;1213;p98"/>
          <p:cNvSpPr txBox="1"/>
          <p:nvPr/>
        </p:nvSpPr>
        <p:spPr>
          <a:xfrm>
            <a:off x="238000" y="217250"/>
            <a:ext cx="37758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dk2"/>
                </a:solidFill>
                <a:latin typeface="Inter Tight SemiBold"/>
                <a:ea typeface="Inter Tight SemiBold"/>
                <a:cs typeface="Inter Tight SemiBold"/>
                <a:sym typeface="Inter Tight SemiBold"/>
              </a:rPr>
              <a:t>Conclusion:</a:t>
            </a:r>
            <a:endParaRPr sz="2275">
              <a:solidFill>
                <a:schemeClr val="dk2"/>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What to do today</a:t>
            </a:r>
            <a:endParaRPr sz="2275">
              <a:solidFill>
                <a:schemeClr val="accent5"/>
              </a:solidFill>
              <a:latin typeface="Inter Tight SemiBold"/>
              <a:ea typeface="Inter Tight SemiBold"/>
              <a:cs typeface="Inter Tight SemiBold"/>
              <a:sym typeface="Inter Tight SemiBold"/>
            </a:endParaRPr>
          </a:p>
        </p:txBody>
      </p:sp>
      <p:pic>
        <p:nvPicPr>
          <p:cNvPr id="1214" name="Google Shape;1214;p98" title="Subtitle.png"/>
          <p:cNvPicPr preferRelativeResize="0"/>
          <p:nvPr/>
        </p:nvPicPr>
        <p:blipFill>
          <a:blip r:embed="rId3">
            <a:alphaModFix/>
          </a:blip>
          <a:stretch>
            <a:fillRect/>
          </a:stretch>
        </p:blipFill>
        <p:spPr>
          <a:xfrm>
            <a:off x="555075" y="1516975"/>
            <a:ext cx="336405" cy="480562"/>
          </a:xfrm>
          <a:prstGeom prst="rect">
            <a:avLst/>
          </a:prstGeom>
          <a:noFill/>
          <a:ln>
            <a:noFill/>
          </a:ln>
        </p:spPr>
      </p:pic>
      <p:sp>
        <p:nvSpPr>
          <p:cNvPr id="1215" name="Google Shape;1215;p98"/>
          <p:cNvSpPr txBox="1"/>
          <p:nvPr/>
        </p:nvSpPr>
        <p:spPr>
          <a:xfrm>
            <a:off x="1037773" y="1561375"/>
            <a:ext cx="11430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Decision discipline</a:t>
            </a:r>
            <a:endParaRPr sz="1600">
              <a:solidFill>
                <a:srgbClr val="D0DEFB"/>
              </a:solidFill>
              <a:latin typeface="Inter Tight SemiBold"/>
              <a:ea typeface="Inter Tight SemiBold"/>
              <a:cs typeface="Inter Tight SemiBold"/>
              <a:sym typeface="Inter Tight SemiBold"/>
            </a:endParaRPr>
          </a:p>
        </p:txBody>
      </p:sp>
      <p:sp>
        <p:nvSpPr>
          <p:cNvPr id="1216" name="Google Shape;1216;p98"/>
          <p:cNvSpPr txBox="1"/>
          <p:nvPr/>
        </p:nvSpPr>
        <p:spPr>
          <a:xfrm>
            <a:off x="726963" y="2406150"/>
            <a:ext cx="15045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Pick one high-impact </a:t>
            </a:r>
            <a:r>
              <a:rPr lang="en-US" sz="1100">
                <a:solidFill>
                  <a:srgbClr val="FFFFFF"/>
                </a:solidFill>
                <a:latin typeface="Inter Tight Medium"/>
                <a:ea typeface="Inter Tight Medium"/>
                <a:cs typeface="Inter Tight Medium"/>
                <a:sym typeface="Inter Tight Medium"/>
              </a:rPr>
              <a:t>decision</a:t>
            </a:r>
            <a:endParaRPr sz="1100">
              <a:solidFill>
                <a:srgbClr val="FFFFFF"/>
              </a:solidFill>
              <a:latin typeface="Inter Tight Medium"/>
              <a:ea typeface="Inter Tight Medium"/>
              <a:cs typeface="Inter Tight Medium"/>
              <a:sym typeface="Inter Tight Medium"/>
            </a:endParaRPr>
          </a:p>
        </p:txBody>
      </p:sp>
      <p:sp>
        <p:nvSpPr>
          <p:cNvPr id="1217" name="Google Shape;1217;p98"/>
          <p:cNvSpPr txBox="1"/>
          <p:nvPr/>
        </p:nvSpPr>
        <p:spPr>
          <a:xfrm>
            <a:off x="898888" y="2853483"/>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Define 3–5 leading indicators</a:t>
            </a:r>
            <a:endParaRPr sz="1100">
              <a:solidFill>
                <a:srgbClr val="FFFFFF"/>
              </a:solidFill>
              <a:latin typeface="Inter Tight Medium"/>
              <a:ea typeface="Inter Tight Medium"/>
              <a:cs typeface="Inter Tight Medium"/>
              <a:sym typeface="Inter Tight Medium"/>
            </a:endParaRPr>
          </a:p>
        </p:txBody>
      </p:sp>
      <p:sp>
        <p:nvSpPr>
          <p:cNvPr id="1218" name="Google Shape;1218;p98"/>
          <p:cNvSpPr txBox="1"/>
          <p:nvPr/>
        </p:nvSpPr>
        <p:spPr>
          <a:xfrm>
            <a:off x="898863" y="3300817"/>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Document assumptions and outcomes</a:t>
            </a:r>
            <a:endParaRPr sz="1100">
              <a:solidFill>
                <a:srgbClr val="FFFFFF"/>
              </a:solidFill>
              <a:latin typeface="Inter Tight Medium"/>
              <a:ea typeface="Inter Tight Medium"/>
              <a:cs typeface="Inter Tight Medium"/>
              <a:sym typeface="Inter Tight Medium"/>
            </a:endParaRPr>
          </a:p>
        </p:txBody>
      </p:sp>
      <p:sp>
        <p:nvSpPr>
          <p:cNvPr id="1219" name="Google Shape;1219;p98"/>
          <p:cNvSpPr txBox="1"/>
          <p:nvPr/>
        </p:nvSpPr>
        <p:spPr>
          <a:xfrm>
            <a:off x="898863" y="3748150"/>
            <a:ext cx="17214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Review monthly</a:t>
            </a:r>
            <a:endParaRPr sz="1100">
              <a:solidFill>
                <a:srgbClr val="FFFFFF"/>
              </a:solidFill>
              <a:latin typeface="Inter Tight Medium"/>
              <a:ea typeface="Inter Tight Medium"/>
              <a:cs typeface="Inter Tight Medium"/>
              <a:sym typeface="Inter Tight Medium"/>
            </a:endParaRPr>
          </a:p>
        </p:txBody>
      </p:sp>
      <p:cxnSp>
        <p:nvCxnSpPr>
          <p:cNvPr id="1220" name="Google Shape;1220;p98"/>
          <p:cNvCxnSpPr/>
          <p:nvPr/>
        </p:nvCxnSpPr>
        <p:spPr>
          <a:xfrm>
            <a:off x="3417875" y="3071720"/>
            <a:ext cx="2208000" cy="0"/>
          </a:xfrm>
          <a:prstGeom prst="straightConnector1">
            <a:avLst/>
          </a:prstGeom>
          <a:noFill/>
          <a:ln cap="flat" cmpd="sng" w="9525">
            <a:solidFill>
              <a:srgbClr val="D0DEFB"/>
            </a:solidFill>
            <a:prstDash val="solid"/>
            <a:round/>
            <a:headEnd len="med" w="med" type="none"/>
            <a:tailEnd len="med" w="med" type="none"/>
          </a:ln>
        </p:spPr>
      </p:cxnSp>
      <p:sp>
        <p:nvSpPr>
          <p:cNvPr id="1221" name="Google Shape;1221;p98"/>
          <p:cNvSpPr txBox="1"/>
          <p:nvPr/>
        </p:nvSpPr>
        <p:spPr>
          <a:xfrm>
            <a:off x="726963" y="28534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22" name="Google Shape;1222;p98"/>
          <p:cNvSpPr txBox="1"/>
          <p:nvPr/>
        </p:nvSpPr>
        <p:spPr>
          <a:xfrm>
            <a:off x="726963" y="32941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23" name="Google Shape;1223;p98"/>
          <p:cNvSpPr txBox="1"/>
          <p:nvPr/>
        </p:nvSpPr>
        <p:spPr>
          <a:xfrm>
            <a:off x="726963" y="374182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pic>
        <p:nvPicPr>
          <p:cNvPr id="1224" name="Google Shape;1224;p98" title="Subtitle.png"/>
          <p:cNvPicPr preferRelativeResize="0"/>
          <p:nvPr/>
        </p:nvPicPr>
        <p:blipFill rotWithShape="1">
          <a:blip r:embed="rId4">
            <a:alphaModFix/>
          </a:blip>
          <a:srcRect b="699" l="0" r="0" t="709"/>
          <a:stretch/>
        </p:blipFill>
        <p:spPr>
          <a:xfrm>
            <a:off x="3440825" y="1516975"/>
            <a:ext cx="336405" cy="480562"/>
          </a:xfrm>
          <a:prstGeom prst="rect">
            <a:avLst/>
          </a:prstGeom>
          <a:noFill/>
          <a:ln>
            <a:noFill/>
          </a:ln>
        </p:spPr>
      </p:pic>
      <p:sp>
        <p:nvSpPr>
          <p:cNvPr id="1225" name="Google Shape;1225;p98"/>
          <p:cNvSpPr txBox="1"/>
          <p:nvPr/>
        </p:nvSpPr>
        <p:spPr>
          <a:xfrm>
            <a:off x="3923525" y="1561375"/>
            <a:ext cx="18288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AI enablement &amp; skills-first practices</a:t>
            </a:r>
            <a:endParaRPr sz="1600">
              <a:solidFill>
                <a:srgbClr val="D0DEFB"/>
              </a:solidFill>
              <a:latin typeface="Inter Tight SemiBold"/>
              <a:ea typeface="Inter Tight SemiBold"/>
              <a:cs typeface="Inter Tight SemiBold"/>
              <a:sym typeface="Inter Tight SemiBold"/>
            </a:endParaRPr>
          </a:p>
        </p:txBody>
      </p:sp>
      <p:sp>
        <p:nvSpPr>
          <p:cNvPr id="1226" name="Google Shape;1226;p98"/>
          <p:cNvSpPr txBox="1"/>
          <p:nvPr/>
        </p:nvSpPr>
        <p:spPr>
          <a:xfrm>
            <a:off x="3612727" y="2406150"/>
            <a:ext cx="1828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Determine baseline usage </a:t>
            </a:r>
            <a:endParaRPr sz="1100">
              <a:solidFill>
                <a:srgbClr val="FFFFFF"/>
              </a:solidFill>
              <a:latin typeface="Inter Tight Medium"/>
              <a:ea typeface="Inter Tight Medium"/>
              <a:cs typeface="Inter Tight Medium"/>
              <a:sym typeface="Inter Tight Medium"/>
            </a:endParaRPr>
          </a:p>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and upskilling needs</a:t>
            </a:r>
            <a:endParaRPr sz="1100">
              <a:solidFill>
                <a:srgbClr val="FFFFFF"/>
              </a:solidFill>
              <a:latin typeface="Inter Tight Medium"/>
              <a:ea typeface="Inter Tight Medium"/>
              <a:cs typeface="Inter Tight Medium"/>
              <a:sym typeface="Inter Tight Medium"/>
            </a:endParaRPr>
          </a:p>
        </p:txBody>
      </p:sp>
      <p:sp>
        <p:nvSpPr>
          <p:cNvPr id="1227" name="Google Shape;1227;p98"/>
          <p:cNvSpPr txBox="1"/>
          <p:nvPr/>
        </p:nvSpPr>
        <p:spPr>
          <a:xfrm>
            <a:off x="3784650" y="2823685"/>
            <a:ext cx="17214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Roll out training </a:t>
            </a:r>
            <a:endParaRPr sz="1100">
              <a:solidFill>
                <a:srgbClr val="FFFFFF"/>
              </a:solidFill>
              <a:latin typeface="Inter Tight Medium"/>
              <a:ea typeface="Inter Tight Medium"/>
              <a:cs typeface="Inter Tight Medium"/>
              <a:sym typeface="Inter Tight Medium"/>
            </a:endParaRPr>
          </a:p>
        </p:txBody>
      </p:sp>
      <p:sp>
        <p:nvSpPr>
          <p:cNvPr id="1228" name="Google Shape;1228;p98"/>
          <p:cNvSpPr txBox="1"/>
          <p:nvPr/>
        </p:nvSpPr>
        <p:spPr>
          <a:xfrm>
            <a:off x="3612687" y="3150554"/>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Pilot 1–2 planning use </a:t>
            </a:r>
            <a:endParaRPr sz="1100">
              <a:solidFill>
                <a:srgbClr val="FFFFFF"/>
              </a:solidFill>
              <a:latin typeface="Inter Tight Medium"/>
              <a:ea typeface="Inter Tight Medium"/>
              <a:cs typeface="Inter Tight Medium"/>
              <a:sym typeface="Inter Tight Medium"/>
            </a:endParaRPr>
          </a:p>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cases in HR + track impact</a:t>
            </a:r>
            <a:endParaRPr sz="1100">
              <a:solidFill>
                <a:srgbClr val="FFFFFF"/>
              </a:solidFill>
              <a:latin typeface="Inter Tight Medium"/>
              <a:ea typeface="Inter Tight Medium"/>
              <a:cs typeface="Inter Tight Medium"/>
              <a:sym typeface="Inter Tight Medium"/>
            </a:endParaRPr>
          </a:p>
        </p:txBody>
      </p:sp>
      <p:sp>
        <p:nvSpPr>
          <p:cNvPr id="1229" name="Google Shape;1229;p98"/>
          <p:cNvSpPr txBox="1"/>
          <p:nvPr/>
        </p:nvSpPr>
        <p:spPr>
          <a:xfrm>
            <a:off x="3612725" y="2810083"/>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cxnSp>
        <p:nvCxnSpPr>
          <p:cNvPr id="1230" name="Google Shape;1230;p98"/>
          <p:cNvCxnSpPr/>
          <p:nvPr/>
        </p:nvCxnSpPr>
        <p:spPr>
          <a:xfrm>
            <a:off x="3415563" y="3568074"/>
            <a:ext cx="2208000" cy="0"/>
          </a:xfrm>
          <a:prstGeom prst="straightConnector1">
            <a:avLst/>
          </a:prstGeom>
          <a:noFill/>
          <a:ln cap="flat" cmpd="sng" w="9525">
            <a:solidFill>
              <a:srgbClr val="D0DEFB"/>
            </a:solidFill>
            <a:prstDash val="solid"/>
            <a:round/>
            <a:headEnd len="med" w="med" type="none"/>
            <a:tailEnd len="med" w="med" type="none"/>
          </a:ln>
        </p:spPr>
      </p:cxnSp>
      <p:sp>
        <p:nvSpPr>
          <p:cNvPr id="1231" name="Google Shape;1231;p98"/>
          <p:cNvSpPr txBox="1"/>
          <p:nvPr/>
        </p:nvSpPr>
        <p:spPr>
          <a:xfrm>
            <a:off x="3610390" y="3646909"/>
            <a:ext cx="20178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Map skills in one department</a:t>
            </a:r>
            <a:endParaRPr sz="1100">
              <a:solidFill>
                <a:srgbClr val="FFFFFF"/>
              </a:solidFill>
              <a:latin typeface="Inter Tight Medium"/>
              <a:ea typeface="Inter Tight Medium"/>
              <a:cs typeface="Inter Tight Medium"/>
              <a:sym typeface="Inter Tight Medium"/>
            </a:endParaRPr>
          </a:p>
        </p:txBody>
      </p:sp>
      <p:sp>
        <p:nvSpPr>
          <p:cNvPr id="1232" name="Google Shape;1232;p98"/>
          <p:cNvSpPr txBox="1"/>
          <p:nvPr/>
        </p:nvSpPr>
        <p:spPr>
          <a:xfrm>
            <a:off x="3782312" y="3894943"/>
            <a:ext cx="17214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Update job posts/interviews</a:t>
            </a:r>
            <a:endParaRPr sz="1100">
              <a:solidFill>
                <a:srgbClr val="FFFFFF"/>
              </a:solidFill>
              <a:latin typeface="Inter Tight Medium"/>
              <a:ea typeface="Inter Tight Medium"/>
              <a:cs typeface="Inter Tight Medium"/>
              <a:sym typeface="Inter Tight Medium"/>
            </a:endParaRPr>
          </a:p>
        </p:txBody>
      </p:sp>
      <p:sp>
        <p:nvSpPr>
          <p:cNvPr id="1233" name="Google Shape;1233;p98"/>
          <p:cNvSpPr txBox="1"/>
          <p:nvPr/>
        </p:nvSpPr>
        <p:spPr>
          <a:xfrm>
            <a:off x="3610412" y="388798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34" name="Google Shape;1234;p98"/>
          <p:cNvSpPr txBox="1"/>
          <p:nvPr/>
        </p:nvSpPr>
        <p:spPr>
          <a:xfrm>
            <a:off x="3782312" y="4142978"/>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Build a capability dashboard from existing data</a:t>
            </a:r>
            <a:endParaRPr sz="1100">
              <a:solidFill>
                <a:srgbClr val="FFFFFF"/>
              </a:solidFill>
              <a:latin typeface="Inter Tight Medium"/>
              <a:ea typeface="Inter Tight Medium"/>
              <a:cs typeface="Inter Tight Medium"/>
              <a:sym typeface="Inter Tight Medium"/>
            </a:endParaRPr>
          </a:p>
        </p:txBody>
      </p:sp>
      <p:sp>
        <p:nvSpPr>
          <p:cNvPr id="1235" name="Google Shape;1235;p98"/>
          <p:cNvSpPr txBox="1"/>
          <p:nvPr/>
        </p:nvSpPr>
        <p:spPr>
          <a:xfrm>
            <a:off x="3610412" y="412911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36" name="Google Shape;1236;p98"/>
          <p:cNvSpPr/>
          <p:nvPr/>
        </p:nvSpPr>
        <p:spPr>
          <a:xfrm>
            <a:off x="61144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pic>
        <p:nvPicPr>
          <p:cNvPr id="1237" name="Google Shape;1237;p98" title="Subtitle.png"/>
          <p:cNvPicPr preferRelativeResize="0"/>
          <p:nvPr/>
        </p:nvPicPr>
        <p:blipFill rotWithShape="1">
          <a:blip r:embed="rId5">
            <a:alphaModFix/>
          </a:blip>
          <a:srcRect b="699" l="0" r="0" t="709"/>
          <a:stretch/>
        </p:blipFill>
        <p:spPr>
          <a:xfrm>
            <a:off x="6326575" y="1516975"/>
            <a:ext cx="336405" cy="480562"/>
          </a:xfrm>
          <a:prstGeom prst="rect">
            <a:avLst/>
          </a:prstGeom>
          <a:noFill/>
          <a:ln>
            <a:noFill/>
          </a:ln>
        </p:spPr>
      </p:pic>
      <p:sp>
        <p:nvSpPr>
          <p:cNvPr id="1238" name="Google Shape;1238;p98"/>
          <p:cNvSpPr txBox="1"/>
          <p:nvPr/>
        </p:nvSpPr>
        <p:spPr>
          <a:xfrm>
            <a:off x="6809275" y="1561375"/>
            <a:ext cx="12522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600">
                <a:solidFill>
                  <a:srgbClr val="D0DEFB"/>
                </a:solidFill>
                <a:latin typeface="Inter Tight SemiBold"/>
                <a:ea typeface="Inter Tight SemiBold"/>
                <a:cs typeface="Inter Tight SemiBold"/>
                <a:sym typeface="Inter Tight SemiBold"/>
              </a:rPr>
              <a:t>Demographic change</a:t>
            </a:r>
            <a:endParaRPr sz="1600">
              <a:solidFill>
                <a:srgbClr val="D0DEFB"/>
              </a:solidFill>
              <a:latin typeface="Inter Tight SemiBold"/>
              <a:ea typeface="Inter Tight SemiBold"/>
              <a:cs typeface="Inter Tight SemiBold"/>
              <a:sym typeface="Inter Tight SemiBold"/>
            </a:endParaRPr>
          </a:p>
        </p:txBody>
      </p:sp>
      <p:sp>
        <p:nvSpPr>
          <p:cNvPr id="1239" name="Google Shape;1239;p98"/>
          <p:cNvSpPr txBox="1"/>
          <p:nvPr/>
        </p:nvSpPr>
        <p:spPr>
          <a:xfrm>
            <a:off x="6498476" y="2406150"/>
            <a:ext cx="16758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Launch knowledge-transfer pair</a:t>
            </a:r>
            <a:r>
              <a:rPr lang="en-US" sz="1100">
                <a:solidFill>
                  <a:srgbClr val="FFFFFF"/>
                </a:solidFill>
                <a:latin typeface="Inter Tight Medium"/>
                <a:ea typeface="Inter Tight Medium"/>
                <a:cs typeface="Inter Tight Medium"/>
                <a:sym typeface="Inter Tight Medium"/>
              </a:rPr>
              <a:t>s</a:t>
            </a:r>
            <a:endParaRPr sz="1100">
              <a:solidFill>
                <a:srgbClr val="FFFFFF"/>
              </a:solidFill>
              <a:latin typeface="Inter Tight Medium"/>
              <a:ea typeface="Inter Tight Medium"/>
              <a:cs typeface="Inter Tight Medium"/>
              <a:sym typeface="Inter Tight Medium"/>
            </a:endParaRPr>
          </a:p>
        </p:txBody>
      </p:sp>
      <p:sp>
        <p:nvSpPr>
          <p:cNvPr id="1240" name="Google Shape;1240;p98"/>
          <p:cNvSpPr txBox="1"/>
          <p:nvPr/>
        </p:nvSpPr>
        <p:spPr>
          <a:xfrm>
            <a:off x="6670400" y="2853483"/>
            <a:ext cx="17214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Standardise process docs</a:t>
            </a:r>
            <a:endParaRPr sz="1100">
              <a:solidFill>
                <a:srgbClr val="FFFFFF"/>
              </a:solidFill>
              <a:latin typeface="Inter Tight Medium"/>
              <a:ea typeface="Inter Tight Medium"/>
              <a:cs typeface="Inter Tight Medium"/>
              <a:sym typeface="Inter Tight Medium"/>
            </a:endParaRPr>
          </a:p>
        </p:txBody>
      </p:sp>
      <p:sp>
        <p:nvSpPr>
          <p:cNvPr id="1241" name="Google Shape;1241;p98"/>
          <p:cNvSpPr txBox="1"/>
          <p:nvPr/>
        </p:nvSpPr>
        <p:spPr>
          <a:xfrm>
            <a:off x="6670375" y="3137942"/>
            <a:ext cx="17214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Refresh early-career pathways/EVP</a:t>
            </a:r>
            <a:endParaRPr sz="1100">
              <a:solidFill>
                <a:srgbClr val="FFFFFF"/>
              </a:solidFill>
              <a:latin typeface="Inter Tight Medium"/>
              <a:ea typeface="Inter Tight Medium"/>
              <a:cs typeface="Inter Tight Medium"/>
              <a:sym typeface="Inter Tight Medium"/>
            </a:endParaRPr>
          </a:p>
        </p:txBody>
      </p:sp>
      <p:sp>
        <p:nvSpPr>
          <p:cNvPr id="1242" name="Google Shape;1242;p98"/>
          <p:cNvSpPr txBox="1"/>
          <p:nvPr/>
        </p:nvSpPr>
        <p:spPr>
          <a:xfrm>
            <a:off x="6498475" y="2853475"/>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43" name="Google Shape;1243;p98"/>
          <p:cNvSpPr txBox="1"/>
          <p:nvPr/>
        </p:nvSpPr>
        <p:spPr>
          <a:xfrm>
            <a:off x="6498475" y="3131300"/>
            <a:ext cx="135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D0DEFB"/>
                </a:solidFill>
                <a:latin typeface="Inter Tight Medium"/>
                <a:ea typeface="Inter Tight Medium"/>
                <a:cs typeface="Inter Tight Medium"/>
                <a:sym typeface="Inter Tight Medium"/>
              </a:rPr>
              <a:t>→</a:t>
            </a:r>
            <a:endParaRPr sz="1100">
              <a:solidFill>
                <a:srgbClr val="D0DEFB"/>
              </a:solidFill>
              <a:latin typeface="Inter Tight Medium"/>
              <a:ea typeface="Inter Tight Medium"/>
              <a:cs typeface="Inter Tight Medium"/>
              <a:sym typeface="Inter Tight Medium"/>
            </a:endParaRPr>
          </a:p>
        </p:txBody>
      </p:sp>
      <p:sp>
        <p:nvSpPr>
          <p:cNvPr id="1244" name="Google Shape;1244;p98"/>
          <p:cNvSpPr/>
          <p:nvPr/>
        </p:nvSpPr>
        <p:spPr>
          <a:xfrm>
            <a:off x="6380725"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45" name="Google Shape;1245;p98"/>
          <p:cNvSpPr/>
          <p:nvPr/>
        </p:nvSpPr>
        <p:spPr>
          <a:xfrm>
            <a:off x="3505838"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46" name="Google Shape;1246;p98"/>
          <p:cNvSpPr/>
          <p:nvPr/>
        </p:nvSpPr>
        <p:spPr>
          <a:xfrm>
            <a:off x="3505838" y="31921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47" name="Google Shape;1247;p98"/>
          <p:cNvSpPr/>
          <p:nvPr/>
        </p:nvSpPr>
        <p:spPr>
          <a:xfrm>
            <a:off x="3505838" y="3701800"/>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48" name="Google Shape;1248;p98"/>
          <p:cNvSpPr/>
          <p:nvPr/>
        </p:nvSpPr>
        <p:spPr>
          <a:xfrm>
            <a:off x="611188"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pic>
        <p:nvPicPr>
          <p:cNvPr id="1253" name="Google Shape;1253;p99" title="Background Textures.png"/>
          <p:cNvPicPr preferRelativeResize="0"/>
          <p:nvPr/>
        </p:nvPicPr>
        <p:blipFill rotWithShape="1">
          <a:blip r:embed="rId3">
            <a:alphaModFix/>
          </a:blip>
          <a:srcRect b="65724" l="6819" r="13702" t="4960"/>
          <a:stretch/>
        </p:blipFill>
        <p:spPr>
          <a:xfrm>
            <a:off x="0" y="0"/>
            <a:ext cx="9144000" cy="5143501"/>
          </a:xfrm>
          <a:prstGeom prst="rect">
            <a:avLst/>
          </a:prstGeom>
          <a:noFill/>
          <a:ln>
            <a:noFill/>
          </a:ln>
        </p:spPr>
      </p:pic>
      <p:sp>
        <p:nvSpPr>
          <p:cNvPr id="1254" name="Google Shape;1254;p99"/>
          <p:cNvSpPr txBox="1"/>
          <p:nvPr/>
        </p:nvSpPr>
        <p:spPr>
          <a:xfrm>
            <a:off x="973650" y="1590700"/>
            <a:ext cx="7196700" cy="713100"/>
          </a:xfrm>
          <a:prstGeom prst="rect">
            <a:avLst/>
          </a:prstGeom>
          <a:noFill/>
          <a:ln>
            <a:noFill/>
          </a:ln>
        </p:spPr>
        <p:txBody>
          <a:bodyPr anchorCtr="0" anchor="b" bIns="91425" lIns="91425" spcFirstLastPara="1" rIns="91425" wrap="square" tIns="91425">
            <a:noAutofit/>
          </a:bodyPr>
          <a:lstStyle/>
          <a:p>
            <a:pPr indent="0" lvl="0" marL="0" rtl="0" algn="ctr">
              <a:lnSpc>
                <a:spcPct val="80000"/>
              </a:lnSpc>
              <a:spcBef>
                <a:spcPts val="0"/>
              </a:spcBef>
              <a:spcAft>
                <a:spcPts val="0"/>
              </a:spcAft>
              <a:buNone/>
            </a:pPr>
            <a:r>
              <a:rPr lang="en-US" sz="4000">
                <a:solidFill>
                  <a:srgbClr val="FFF7EB"/>
                </a:solidFill>
                <a:latin typeface="Inter Tight SemiBold"/>
                <a:ea typeface="Inter Tight SemiBold"/>
                <a:cs typeface="Inter Tight SemiBold"/>
                <a:sym typeface="Inter Tight SemiBold"/>
              </a:rPr>
              <a:t>Thank you</a:t>
            </a:r>
            <a:endParaRPr sz="4000">
              <a:solidFill>
                <a:srgbClr val="FFF7EB"/>
              </a:solidFill>
              <a:latin typeface="Inter Tight SemiBold"/>
              <a:ea typeface="Inter Tight SemiBold"/>
              <a:cs typeface="Inter Tight SemiBold"/>
              <a:sym typeface="Inter Tight SemiBold"/>
            </a:endParaRPr>
          </a:p>
        </p:txBody>
      </p:sp>
      <p:sp>
        <p:nvSpPr>
          <p:cNvPr id="1255" name="Google Shape;1255;p99"/>
          <p:cNvSpPr txBox="1"/>
          <p:nvPr/>
        </p:nvSpPr>
        <p:spPr>
          <a:xfrm>
            <a:off x="1473750" y="2439550"/>
            <a:ext cx="6196500" cy="788100"/>
          </a:xfrm>
          <a:prstGeom prst="rect">
            <a:avLst/>
          </a:prstGeom>
          <a:noFill/>
          <a:ln>
            <a:noFill/>
          </a:ln>
        </p:spPr>
        <p:txBody>
          <a:bodyPr anchorCtr="0" anchor="t" bIns="47275" lIns="94550" spcFirstLastPara="1" rIns="94550" wrap="square" tIns="47275">
            <a:spAutoFit/>
          </a:bodyPr>
          <a:lstStyle/>
          <a:p>
            <a:pPr indent="0" lvl="0" marL="0" rtl="0" algn="ctr">
              <a:spcBef>
                <a:spcPts val="0"/>
              </a:spcBef>
              <a:spcAft>
                <a:spcPts val="0"/>
              </a:spcAft>
              <a:buSzPts val="1100"/>
              <a:buNone/>
            </a:pPr>
            <a:r>
              <a:rPr lang="en-US" sz="1500">
                <a:solidFill>
                  <a:schemeClr val="dk1"/>
                </a:solidFill>
                <a:latin typeface="Inter Tight SemiBold"/>
                <a:ea typeface="Inter Tight SemiBold"/>
                <a:cs typeface="Inter Tight SemiBold"/>
                <a:sym typeface="Inter Tight SemiBold"/>
              </a:rPr>
              <a:t>For HR professionals and business leaders who want the full context, visuals, or step-by-step guidance, there are plenty more insights in Workforce Pulse 2025. </a:t>
            </a:r>
            <a:endParaRPr sz="1500">
              <a:solidFill>
                <a:schemeClr val="dk1"/>
              </a:solidFill>
              <a:latin typeface="Inter Tight SemiBold"/>
              <a:ea typeface="Inter Tight SemiBold"/>
              <a:cs typeface="Inter Tight SemiBold"/>
              <a:sym typeface="Inter Tight SemiBold"/>
            </a:endParaRPr>
          </a:p>
        </p:txBody>
      </p:sp>
      <p:pic>
        <p:nvPicPr>
          <p:cNvPr id="1256" name="Google Shape;1256;p99" title="Wordmark.png"/>
          <p:cNvPicPr preferRelativeResize="0"/>
          <p:nvPr/>
        </p:nvPicPr>
        <p:blipFill>
          <a:blip r:embed="rId4">
            <a:alphaModFix/>
          </a:blip>
          <a:stretch>
            <a:fillRect/>
          </a:stretch>
        </p:blipFill>
        <p:spPr>
          <a:xfrm>
            <a:off x="3740225" y="4303475"/>
            <a:ext cx="1663550" cy="32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00"/>
          <p:cNvSpPr/>
          <p:nvPr/>
        </p:nvSpPr>
        <p:spPr>
          <a:xfrm rot="5400000">
            <a:off x="2156700" y="-1828800"/>
            <a:ext cx="4830600" cy="8801100"/>
          </a:xfrm>
          <a:prstGeom prst="roundRect">
            <a:avLst>
              <a:gd fmla="val 3689" name="adj"/>
            </a:avLst>
          </a:prstGeom>
          <a:solidFill>
            <a:srgbClr val="F8EF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1262" name="Google Shape;1262;p100"/>
          <p:cNvSpPr txBox="1"/>
          <p:nvPr/>
        </p:nvSpPr>
        <p:spPr>
          <a:xfrm>
            <a:off x="314200" y="293450"/>
            <a:ext cx="37758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C885E0"/>
                </a:solidFill>
                <a:latin typeface="Inter Tight SemiBold"/>
                <a:ea typeface="Inter Tight SemiBold"/>
                <a:cs typeface="Inter Tight SemiBold"/>
                <a:sym typeface="Inter Tight SemiBold"/>
              </a:rPr>
              <a:t>Appendix:</a:t>
            </a:r>
            <a:endParaRPr sz="2275">
              <a:solidFill>
                <a:srgbClr val="C885E0"/>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Survey methodology</a:t>
            </a:r>
            <a:endParaRPr sz="2275">
              <a:solidFill>
                <a:schemeClr val="accent5"/>
              </a:solidFill>
              <a:latin typeface="Inter Tight SemiBold"/>
              <a:ea typeface="Inter Tight SemiBold"/>
              <a:cs typeface="Inter Tight SemiBold"/>
              <a:sym typeface="Inter Tight SemiBold"/>
            </a:endParaRPr>
          </a:p>
        </p:txBody>
      </p:sp>
      <p:sp>
        <p:nvSpPr>
          <p:cNvPr id="1263" name="Google Shape;1263;p100"/>
          <p:cNvSpPr txBox="1"/>
          <p:nvPr/>
        </p:nvSpPr>
        <p:spPr>
          <a:xfrm>
            <a:off x="446675" y="1276825"/>
            <a:ext cx="3652800" cy="1523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00"/>
              <a:buFont typeface="Arial"/>
              <a:buNone/>
            </a:pPr>
            <a:r>
              <a:rPr lang="en-US" sz="1100">
                <a:solidFill>
                  <a:schemeClr val="accent5"/>
                </a:solidFill>
                <a:latin typeface="Inter Tight Medium"/>
                <a:ea typeface="Inter Tight Medium"/>
                <a:cs typeface="Inter Tight Medium"/>
                <a:sym typeface="Inter Tight Medium"/>
              </a:rPr>
              <a:t>Research for the 2025 Workforce Pulse report was conducted by Censuswide among a sample of 6,001 employees and 3,003 HR decision-makers at companies with 10-2,000 workers across the UK, Germany, Spain, and the Netherlands. </a:t>
            </a:r>
            <a:endParaRPr sz="1100">
              <a:solidFill>
                <a:schemeClr val="accent5"/>
              </a:solidFill>
              <a:latin typeface="Inter Tight Medium"/>
              <a:ea typeface="Inter Tight Medium"/>
              <a:cs typeface="Inter Tight Medium"/>
              <a:sym typeface="Inter Tight Medium"/>
            </a:endParaRPr>
          </a:p>
          <a:p>
            <a:pPr indent="0" lvl="0" marL="0" rtl="0" algn="l">
              <a:spcBef>
                <a:spcPts val="0"/>
              </a:spcBef>
              <a:spcAft>
                <a:spcPts val="0"/>
              </a:spcAft>
              <a:buClr>
                <a:schemeClr val="accent5"/>
              </a:buClr>
              <a:buSzPts val="1100"/>
              <a:buFont typeface="Arial"/>
              <a:buNone/>
            </a:pPr>
            <a:r>
              <a:t/>
            </a:r>
            <a:endParaRPr sz="1100">
              <a:solidFill>
                <a:schemeClr val="accent5"/>
              </a:solidFill>
              <a:latin typeface="Inter Tight Medium"/>
              <a:ea typeface="Inter Tight Medium"/>
              <a:cs typeface="Inter Tight Medium"/>
              <a:sym typeface="Inter Tight Medium"/>
            </a:endParaRPr>
          </a:p>
          <a:p>
            <a:pPr indent="0" lvl="0" marL="0" rtl="0" algn="l">
              <a:spcBef>
                <a:spcPts val="0"/>
              </a:spcBef>
              <a:spcAft>
                <a:spcPts val="0"/>
              </a:spcAft>
              <a:buClr>
                <a:schemeClr val="accent5"/>
              </a:buClr>
              <a:buSzPts val="1100"/>
              <a:buFont typeface="Arial"/>
              <a:buNone/>
            </a:pPr>
            <a:r>
              <a:rPr lang="en-US" sz="1100">
                <a:solidFill>
                  <a:schemeClr val="accent5"/>
                </a:solidFill>
                <a:latin typeface="Inter Tight Medium"/>
                <a:ea typeface="Inter Tight Medium"/>
                <a:cs typeface="Inter Tight Medium"/>
                <a:sym typeface="Inter Tight Medium"/>
              </a:rPr>
              <a:t>The data was collected between June 25th and July 7th, 2025.</a:t>
            </a:r>
            <a:endParaRPr sz="1100">
              <a:solidFill>
                <a:schemeClr val="accent5"/>
              </a:solidFill>
              <a:latin typeface="Inter Tight Medium"/>
              <a:ea typeface="Inter Tight Medium"/>
              <a:cs typeface="Inter Tight Medium"/>
              <a:sym typeface="Inter Tight Medium"/>
            </a:endParaRPr>
          </a:p>
          <a:p>
            <a:pPr indent="0" lvl="0" marL="0" rtl="0" algn="l">
              <a:spcBef>
                <a:spcPts val="0"/>
              </a:spcBef>
              <a:spcAft>
                <a:spcPts val="0"/>
              </a:spcAft>
              <a:buNone/>
            </a:pPr>
            <a:r>
              <a:t/>
            </a:r>
            <a:endParaRPr sz="1100">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83" title="Background Textures.png"/>
          <p:cNvPicPr preferRelativeResize="0"/>
          <p:nvPr/>
        </p:nvPicPr>
        <p:blipFill rotWithShape="1">
          <a:blip r:embed="rId3">
            <a:alphaModFix/>
          </a:blip>
          <a:srcRect b="31556" l="0" r="0" t="31556"/>
          <a:stretch/>
        </p:blipFill>
        <p:spPr>
          <a:xfrm>
            <a:off x="0" y="0"/>
            <a:ext cx="9144000" cy="5143501"/>
          </a:xfrm>
          <a:prstGeom prst="rect">
            <a:avLst/>
          </a:prstGeom>
          <a:noFill/>
          <a:ln>
            <a:noFill/>
          </a:ln>
        </p:spPr>
      </p:pic>
      <p:sp>
        <p:nvSpPr>
          <p:cNvPr id="786" name="Google Shape;786;p83"/>
          <p:cNvSpPr txBox="1"/>
          <p:nvPr/>
        </p:nvSpPr>
        <p:spPr>
          <a:xfrm>
            <a:off x="238000" y="217250"/>
            <a:ext cx="2738700" cy="4458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dk1"/>
                </a:solidFill>
                <a:latin typeface="Inter Tight SemiBold"/>
                <a:ea typeface="Inter Tight SemiBold"/>
                <a:cs typeface="Inter Tight SemiBold"/>
                <a:sym typeface="Inter Tight SemiBold"/>
              </a:rPr>
              <a:t>Agenda</a:t>
            </a:r>
            <a:endParaRPr sz="2275">
              <a:solidFill>
                <a:schemeClr val="dk1"/>
              </a:solidFill>
              <a:latin typeface="Inter Tight SemiBold"/>
              <a:ea typeface="Inter Tight SemiBold"/>
              <a:cs typeface="Inter Tight SemiBold"/>
              <a:sym typeface="Inter Tight SemiBold"/>
            </a:endParaRPr>
          </a:p>
        </p:txBody>
      </p:sp>
      <p:sp>
        <p:nvSpPr>
          <p:cNvPr id="787" name="Google Shape;787;p83"/>
          <p:cNvSpPr txBox="1"/>
          <p:nvPr/>
        </p:nvSpPr>
        <p:spPr>
          <a:xfrm>
            <a:off x="257050" y="2645072"/>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01</a:t>
            </a:r>
            <a:endParaRPr sz="1700">
              <a:solidFill>
                <a:schemeClr val="dk1"/>
              </a:solidFill>
              <a:latin typeface="Inter Tight SemiBold"/>
              <a:ea typeface="Inter Tight SemiBold"/>
              <a:cs typeface="Inter Tight SemiBold"/>
              <a:sym typeface="Inter Tight SemiBold"/>
            </a:endParaRPr>
          </a:p>
        </p:txBody>
      </p:sp>
      <p:sp>
        <p:nvSpPr>
          <p:cNvPr id="788" name="Google Shape;788;p83"/>
          <p:cNvSpPr txBox="1"/>
          <p:nvPr/>
        </p:nvSpPr>
        <p:spPr>
          <a:xfrm>
            <a:off x="712119" y="2615052"/>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Executive summary and key figures</a:t>
            </a:r>
            <a:endParaRPr sz="1700">
              <a:solidFill>
                <a:schemeClr val="dk1"/>
              </a:solidFill>
            </a:endParaRPr>
          </a:p>
        </p:txBody>
      </p:sp>
      <p:sp>
        <p:nvSpPr>
          <p:cNvPr id="789" name="Google Shape;789;p83"/>
          <p:cNvSpPr txBox="1"/>
          <p:nvPr/>
        </p:nvSpPr>
        <p:spPr>
          <a:xfrm>
            <a:off x="257050" y="2972021"/>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02</a:t>
            </a:r>
            <a:endParaRPr sz="1700">
              <a:solidFill>
                <a:schemeClr val="dk1"/>
              </a:solidFill>
              <a:latin typeface="Inter Tight SemiBold"/>
              <a:ea typeface="Inter Tight SemiBold"/>
              <a:cs typeface="Inter Tight SemiBold"/>
              <a:sym typeface="Inter Tight SemiBold"/>
            </a:endParaRPr>
          </a:p>
        </p:txBody>
      </p:sp>
      <p:sp>
        <p:nvSpPr>
          <p:cNvPr id="790" name="Google Shape;790;p83"/>
          <p:cNvSpPr txBox="1"/>
          <p:nvPr/>
        </p:nvSpPr>
        <p:spPr>
          <a:xfrm>
            <a:off x="712119" y="2942001"/>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Business context: Cautious optimism</a:t>
            </a:r>
            <a:endParaRPr sz="1700">
              <a:solidFill>
                <a:schemeClr val="dk1"/>
              </a:solidFill>
            </a:endParaRPr>
          </a:p>
        </p:txBody>
      </p:sp>
      <p:sp>
        <p:nvSpPr>
          <p:cNvPr id="791" name="Google Shape;791;p83"/>
          <p:cNvSpPr txBox="1"/>
          <p:nvPr/>
        </p:nvSpPr>
        <p:spPr>
          <a:xfrm>
            <a:off x="257050" y="3292099"/>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03</a:t>
            </a:r>
            <a:endParaRPr sz="1700">
              <a:solidFill>
                <a:schemeClr val="dk1"/>
              </a:solidFill>
              <a:latin typeface="Inter Tight SemiBold"/>
              <a:ea typeface="Inter Tight SemiBold"/>
              <a:cs typeface="Inter Tight SemiBold"/>
              <a:sym typeface="Inter Tight SemiBold"/>
            </a:endParaRPr>
          </a:p>
        </p:txBody>
      </p:sp>
      <p:sp>
        <p:nvSpPr>
          <p:cNvPr id="792" name="Google Shape;792;p83"/>
          <p:cNvSpPr txBox="1"/>
          <p:nvPr/>
        </p:nvSpPr>
        <p:spPr>
          <a:xfrm>
            <a:off x="712119" y="3262079"/>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Three themes:</a:t>
            </a:r>
            <a:endParaRPr sz="1700">
              <a:solidFill>
                <a:schemeClr val="dk1"/>
              </a:solidFill>
            </a:endParaRPr>
          </a:p>
        </p:txBody>
      </p:sp>
      <p:sp>
        <p:nvSpPr>
          <p:cNvPr id="793" name="Google Shape;793;p83"/>
          <p:cNvSpPr txBox="1"/>
          <p:nvPr/>
        </p:nvSpPr>
        <p:spPr>
          <a:xfrm>
            <a:off x="712119" y="3582157"/>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The science of better people decisions</a:t>
            </a:r>
            <a:endParaRPr sz="1700">
              <a:solidFill>
                <a:schemeClr val="dk1"/>
              </a:solidFill>
            </a:endParaRPr>
          </a:p>
        </p:txBody>
      </p:sp>
      <p:sp>
        <p:nvSpPr>
          <p:cNvPr id="794" name="Google Shape;794;p83"/>
          <p:cNvSpPr txBox="1"/>
          <p:nvPr/>
        </p:nvSpPr>
        <p:spPr>
          <a:xfrm>
            <a:off x="712119" y="3909106"/>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AI-enabled workforce planning</a:t>
            </a:r>
            <a:endParaRPr sz="1700">
              <a:solidFill>
                <a:schemeClr val="dk1"/>
              </a:solidFill>
            </a:endParaRPr>
          </a:p>
        </p:txBody>
      </p:sp>
      <p:sp>
        <p:nvSpPr>
          <p:cNvPr id="795" name="Google Shape;795;p83"/>
          <p:cNvSpPr txBox="1"/>
          <p:nvPr/>
        </p:nvSpPr>
        <p:spPr>
          <a:xfrm>
            <a:off x="712119" y="4222313"/>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Adapting to an aging workforce</a:t>
            </a:r>
            <a:endParaRPr sz="1700">
              <a:solidFill>
                <a:schemeClr val="dk1"/>
              </a:solidFill>
              <a:latin typeface="Inter Tight"/>
              <a:ea typeface="Inter Tight"/>
              <a:cs typeface="Inter Tight"/>
              <a:sym typeface="Inter Tight"/>
            </a:endParaRPr>
          </a:p>
        </p:txBody>
      </p:sp>
      <p:sp>
        <p:nvSpPr>
          <p:cNvPr id="796" name="Google Shape;796;p83"/>
          <p:cNvSpPr txBox="1"/>
          <p:nvPr/>
        </p:nvSpPr>
        <p:spPr>
          <a:xfrm>
            <a:off x="257050" y="4572410"/>
            <a:ext cx="8961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Inter Tight SemiBold"/>
                <a:ea typeface="Inter Tight SemiBold"/>
                <a:cs typeface="Inter Tight SemiBold"/>
                <a:sym typeface="Inter Tight SemiBold"/>
              </a:rPr>
              <a:t>04</a:t>
            </a:r>
            <a:endParaRPr sz="1700">
              <a:solidFill>
                <a:schemeClr val="dk1"/>
              </a:solidFill>
              <a:latin typeface="Inter Tight SemiBold"/>
              <a:ea typeface="Inter Tight SemiBold"/>
              <a:cs typeface="Inter Tight SemiBold"/>
              <a:sym typeface="Inter Tight SemiBold"/>
            </a:endParaRPr>
          </a:p>
        </p:txBody>
      </p:sp>
      <p:sp>
        <p:nvSpPr>
          <p:cNvPr id="797" name="Google Shape;797;p83"/>
          <p:cNvSpPr txBox="1"/>
          <p:nvPr/>
        </p:nvSpPr>
        <p:spPr>
          <a:xfrm>
            <a:off x="712119" y="4542390"/>
            <a:ext cx="452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Inter Tight"/>
                <a:ea typeface="Inter Tight"/>
                <a:cs typeface="Inter Tight"/>
                <a:sym typeface="Inter Tight"/>
              </a:rPr>
              <a:t>What to do today</a:t>
            </a:r>
            <a:endParaRPr sz="1700">
              <a:solidFill>
                <a:schemeClr val="dk1"/>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pic>
        <p:nvPicPr>
          <p:cNvPr id="803" name="Google Shape;803;p84" title="Venn Diagram.png"/>
          <p:cNvPicPr preferRelativeResize="0"/>
          <p:nvPr/>
        </p:nvPicPr>
        <p:blipFill>
          <a:blip r:embed="rId3">
            <a:alphaModFix/>
          </a:blip>
          <a:stretch>
            <a:fillRect/>
          </a:stretch>
        </p:blipFill>
        <p:spPr>
          <a:xfrm>
            <a:off x="3747150" y="197075"/>
            <a:ext cx="5065901" cy="4749350"/>
          </a:xfrm>
          <a:prstGeom prst="rect">
            <a:avLst/>
          </a:prstGeom>
          <a:noFill/>
          <a:ln>
            <a:noFill/>
          </a:ln>
        </p:spPr>
      </p:pic>
      <p:sp>
        <p:nvSpPr>
          <p:cNvPr id="804" name="Google Shape;804;p84"/>
          <p:cNvSpPr txBox="1"/>
          <p:nvPr/>
        </p:nvSpPr>
        <p:spPr>
          <a:xfrm>
            <a:off x="304800" y="2155650"/>
            <a:ext cx="3509700" cy="832200"/>
          </a:xfrm>
          <a:prstGeom prst="rect">
            <a:avLst/>
          </a:prstGeom>
          <a:noFill/>
          <a:ln>
            <a:noFill/>
          </a:ln>
        </p:spPr>
        <p:txBody>
          <a:bodyPr anchorCtr="0" anchor="t" bIns="91425" lIns="91425" spcFirstLastPara="1" rIns="91425" wrap="square" tIns="91425">
            <a:spAutoFit/>
          </a:bodyPr>
          <a:lstStyle/>
          <a:p>
            <a:pPr indent="0" lvl="0" marL="0" rtl="0" algn="l">
              <a:lnSpc>
                <a:spcPct val="95625"/>
              </a:lnSpc>
              <a:spcBef>
                <a:spcPts val="0"/>
              </a:spcBef>
              <a:spcAft>
                <a:spcPts val="0"/>
              </a:spcAft>
              <a:buNone/>
            </a:pPr>
            <a:r>
              <a:rPr lang="en-US" sz="2200">
                <a:solidFill>
                  <a:schemeClr val="accent5"/>
                </a:solidFill>
                <a:latin typeface="Inter Tight SemiBold"/>
                <a:ea typeface="Inter Tight SemiBold"/>
                <a:cs typeface="Inter Tight SemiBold"/>
                <a:sym typeface="Inter Tight SemiBold"/>
              </a:rPr>
              <a:t>Executive summary </a:t>
            </a:r>
            <a:br>
              <a:rPr lang="en-US" sz="2200">
                <a:solidFill>
                  <a:schemeClr val="accent5"/>
                </a:solidFill>
                <a:latin typeface="Inter Tight SemiBold"/>
                <a:ea typeface="Inter Tight SemiBold"/>
                <a:cs typeface="Inter Tight SemiBold"/>
                <a:sym typeface="Inter Tight SemiBold"/>
              </a:rPr>
            </a:br>
            <a:r>
              <a:rPr lang="en-US" sz="2200">
                <a:solidFill>
                  <a:schemeClr val="accent5"/>
                </a:solidFill>
                <a:latin typeface="Inter Tight"/>
                <a:ea typeface="Inter Tight"/>
                <a:cs typeface="Inter Tight"/>
                <a:sym typeface="Inter Tight"/>
              </a:rPr>
              <a:t>Why this year stands out</a:t>
            </a:r>
            <a:endParaRPr sz="2200">
              <a:solidFill>
                <a:schemeClr val="accent5"/>
              </a:solidFill>
              <a:latin typeface="Inter Tight SemiBold"/>
              <a:ea typeface="Inter Tight SemiBold"/>
              <a:cs typeface="Inter Tight SemiBold"/>
              <a:sym typeface="Inter Tigh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9" name="Shape 809"/>
        <p:cNvGrpSpPr/>
        <p:nvPr/>
      </p:nvGrpSpPr>
      <p:grpSpPr>
        <a:xfrm>
          <a:off x="0" y="0"/>
          <a:ext cx="0" cy="0"/>
          <a:chOff x="0" y="0"/>
          <a:chExt cx="0" cy="0"/>
        </a:xfrm>
      </p:grpSpPr>
      <p:sp>
        <p:nvSpPr>
          <p:cNvPr id="810" name="Google Shape;810;p85"/>
          <p:cNvSpPr/>
          <p:nvPr/>
        </p:nvSpPr>
        <p:spPr>
          <a:xfrm>
            <a:off x="6051215" y="300100"/>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1" name="Google Shape;811;p85"/>
          <p:cNvSpPr/>
          <p:nvPr/>
        </p:nvSpPr>
        <p:spPr>
          <a:xfrm>
            <a:off x="6051215"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2" name="Google Shape;812;p85"/>
          <p:cNvSpPr/>
          <p:nvPr/>
        </p:nvSpPr>
        <p:spPr>
          <a:xfrm>
            <a:off x="6051215"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3" name="Google Shape;813;p85"/>
          <p:cNvSpPr/>
          <p:nvPr/>
        </p:nvSpPr>
        <p:spPr>
          <a:xfrm>
            <a:off x="3214455" y="300100"/>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4" name="Google Shape;814;p85"/>
          <p:cNvSpPr/>
          <p:nvPr/>
        </p:nvSpPr>
        <p:spPr>
          <a:xfrm>
            <a:off x="3214455"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5" name="Google Shape;815;p85"/>
          <p:cNvSpPr/>
          <p:nvPr/>
        </p:nvSpPr>
        <p:spPr>
          <a:xfrm>
            <a:off x="3214455"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6" name="Google Shape;816;p85"/>
          <p:cNvSpPr/>
          <p:nvPr/>
        </p:nvSpPr>
        <p:spPr>
          <a:xfrm>
            <a:off x="342900" y="1860176"/>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7" name="Google Shape;817;p85"/>
          <p:cNvSpPr/>
          <p:nvPr/>
        </p:nvSpPr>
        <p:spPr>
          <a:xfrm>
            <a:off x="342900" y="3420252"/>
            <a:ext cx="2730600" cy="1418400"/>
          </a:xfrm>
          <a:prstGeom prst="roundRect">
            <a:avLst>
              <a:gd fmla="val 8693" name="adj"/>
            </a:avLst>
          </a:prstGeom>
          <a:solidFill>
            <a:srgbClr val="FFFFFF">
              <a:alpha val="56330"/>
            </a:srgbClr>
          </a:solidFill>
          <a:ln>
            <a:noFill/>
          </a:ln>
        </p:spPr>
        <p:txBody>
          <a:bodyPr anchorCtr="0" anchor="ctr" bIns="92450" lIns="92450" spcFirstLastPara="1" rIns="92450" wrap="square" tIns="92450">
            <a:noAutofit/>
          </a:bodyPr>
          <a:lstStyle/>
          <a:p>
            <a:pPr indent="0" lvl="0" marL="0" rtl="0" algn="ctr">
              <a:spcBef>
                <a:spcPts val="0"/>
              </a:spcBef>
              <a:spcAft>
                <a:spcPts val="0"/>
              </a:spcAft>
              <a:buNone/>
            </a:pPr>
            <a:r>
              <a:t/>
            </a:r>
            <a:endParaRPr sz="1415">
              <a:latin typeface="Inter Tight Medium"/>
              <a:ea typeface="Inter Tight Medium"/>
              <a:cs typeface="Inter Tight Medium"/>
              <a:sym typeface="Inter Tight Medium"/>
            </a:endParaRPr>
          </a:p>
        </p:txBody>
      </p:sp>
      <p:sp>
        <p:nvSpPr>
          <p:cNvPr id="818" name="Google Shape;818;p85"/>
          <p:cNvSpPr txBox="1"/>
          <p:nvPr/>
        </p:nvSpPr>
        <p:spPr>
          <a:xfrm>
            <a:off x="342900" y="1860188"/>
            <a:ext cx="16740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£235,107</a:t>
            </a:r>
            <a:endParaRPr sz="1921">
              <a:latin typeface="Inter Tight SemiBold"/>
              <a:ea typeface="Inter Tight SemiBold"/>
              <a:cs typeface="Inter Tight SemiBold"/>
              <a:sym typeface="Inter Tight SemiBold"/>
            </a:endParaRPr>
          </a:p>
        </p:txBody>
      </p:sp>
      <p:sp>
        <p:nvSpPr>
          <p:cNvPr id="819" name="Google Shape;819;p85"/>
          <p:cNvSpPr txBox="1"/>
          <p:nvPr/>
        </p:nvSpPr>
        <p:spPr>
          <a:xfrm>
            <a:off x="342900" y="2602377"/>
            <a:ext cx="2552100" cy="6762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average annual cost from preventable people issues (turnover, mis-hires, skills gaps, weak L&amp;D, planning errors).</a:t>
            </a:r>
            <a:endParaRPr sz="1213">
              <a:latin typeface="Inter Tight Medium"/>
              <a:ea typeface="Inter Tight Medium"/>
              <a:cs typeface="Inter Tight Medium"/>
              <a:sym typeface="Inter Tight Medium"/>
            </a:endParaRPr>
          </a:p>
        </p:txBody>
      </p:sp>
      <p:sp>
        <p:nvSpPr>
          <p:cNvPr id="820" name="Google Shape;820;p85"/>
          <p:cNvSpPr txBox="1"/>
          <p:nvPr/>
        </p:nvSpPr>
        <p:spPr>
          <a:xfrm>
            <a:off x="342900"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51%</a:t>
            </a:r>
            <a:endParaRPr sz="1921">
              <a:latin typeface="Inter Tight SemiBold"/>
              <a:ea typeface="Inter Tight SemiBold"/>
              <a:cs typeface="Inter Tight SemiBold"/>
              <a:sym typeface="Inter Tight SemiBold"/>
            </a:endParaRPr>
          </a:p>
        </p:txBody>
      </p:sp>
      <p:sp>
        <p:nvSpPr>
          <p:cNvPr id="821" name="Google Shape;821;p85"/>
          <p:cNvSpPr txBox="1"/>
          <p:nvPr/>
        </p:nvSpPr>
        <p:spPr>
          <a:xfrm>
            <a:off x="342900" y="4323429"/>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of employees plan to change jobs; retention risk is elevated.</a:t>
            </a:r>
            <a:endParaRPr sz="1213">
              <a:latin typeface="Inter Tight Medium"/>
              <a:ea typeface="Inter Tight Medium"/>
              <a:cs typeface="Inter Tight Medium"/>
              <a:sym typeface="Inter Tight Medium"/>
            </a:endParaRPr>
          </a:p>
        </p:txBody>
      </p:sp>
      <p:sp>
        <p:nvSpPr>
          <p:cNvPr id="822" name="Google Shape;822;p85"/>
          <p:cNvSpPr txBox="1"/>
          <p:nvPr/>
        </p:nvSpPr>
        <p:spPr>
          <a:xfrm>
            <a:off x="3197057" y="1860188"/>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2x</a:t>
            </a:r>
            <a:endParaRPr sz="1921">
              <a:latin typeface="Inter Tight SemiBold"/>
              <a:ea typeface="Inter Tight SemiBold"/>
              <a:cs typeface="Inter Tight SemiBold"/>
              <a:sym typeface="Inter Tight SemiBold"/>
            </a:endParaRPr>
          </a:p>
        </p:txBody>
      </p:sp>
      <p:sp>
        <p:nvSpPr>
          <p:cNvPr id="823" name="Google Shape;823;p85"/>
          <p:cNvSpPr txBox="1"/>
          <p:nvPr/>
        </p:nvSpPr>
        <p:spPr>
          <a:xfrm>
            <a:off x="3197057" y="2602377"/>
            <a:ext cx="2552100" cy="6762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Employees who feel trusted to work remotely are &gt;2x as likely to be highly motivated.</a:t>
            </a:r>
            <a:endParaRPr sz="1213">
              <a:latin typeface="Inter Tight Medium"/>
              <a:ea typeface="Inter Tight Medium"/>
              <a:cs typeface="Inter Tight Medium"/>
              <a:sym typeface="Inter Tight Medium"/>
            </a:endParaRPr>
          </a:p>
        </p:txBody>
      </p:sp>
      <p:sp>
        <p:nvSpPr>
          <p:cNvPr id="824" name="Google Shape;824;p85"/>
          <p:cNvSpPr txBox="1"/>
          <p:nvPr/>
        </p:nvSpPr>
        <p:spPr>
          <a:xfrm>
            <a:off x="3197057"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36%</a:t>
            </a:r>
            <a:endParaRPr sz="1921">
              <a:latin typeface="Inter Tight SemiBold"/>
              <a:ea typeface="Inter Tight SemiBold"/>
              <a:cs typeface="Inter Tight SemiBold"/>
              <a:sym typeface="Inter Tight SemiBold"/>
            </a:endParaRPr>
          </a:p>
        </p:txBody>
      </p:sp>
      <p:sp>
        <p:nvSpPr>
          <p:cNvPr id="825" name="Google Shape;825;p85"/>
          <p:cNvSpPr txBox="1"/>
          <p:nvPr/>
        </p:nvSpPr>
        <p:spPr>
          <a:xfrm>
            <a:off x="3197057" y="4323429"/>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Only 36% get adequate AI training; 44% want more.</a:t>
            </a:r>
            <a:endParaRPr sz="1213">
              <a:latin typeface="Inter Tight Medium"/>
              <a:ea typeface="Inter Tight Medium"/>
              <a:cs typeface="Inter Tight Medium"/>
              <a:sym typeface="Inter Tight Medium"/>
            </a:endParaRPr>
          </a:p>
        </p:txBody>
      </p:sp>
      <p:sp>
        <p:nvSpPr>
          <p:cNvPr id="826" name="Google Shape;826;p85"/>
          <p:cNvSpPr txBox="1"/>
          <p:nvPr/>
        </p:nvSpPr>
        <p:spPr>
          <a:xfrm>
            <a:off x="6051214" y="1860188"/>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7%</a:t>
            </a:r>
            <a:endParaRPr sz="1921">
              <a:latin typeface="Inter Tight SemiBold"/>
              <a:ea typeface="Inter Tight SemiBold"/>
              <a:cs typeface="Inter Tight SemiBold"/>
              <a:sym typeface="Inter Tight SemiBold"/>
            </a:endParaRPr>
          </a:p>
        </p:txBody>
      </p:sp>
      <p:sp>
        <p:nvSpPr>
          <p:cNvPr id="827" name="Google Shape;827;p85"/>
          <p:cNvSpPr txBox="1"/>
          <p:nvPr/>
        </p:nvSpPr>
        <p:spPr>
          <a:xfrm>
            <a:off x="6051214" y="2763368"/>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Only 7% of HR leaders are “advanced decision-makers”</a:t>
            </a:r>
            <a:endParaRPr sz="1213">
              <a:latin typeface="Inter Tight Medium"/>
              <a:ea typeface="Inter Tight Medium"/>
              <a:cs typeface="Inter Tight Medium"/>
              <a:sym typeface="Inter Tight Medium"/>
            </a:endParaRPr>
          </a:p>
        </p:txBody>
      </p:sp>
      <p:sp>
        <p:nvSpPr>
          <p:cNvPr id="828" name="Google Shape;828;p85"/>
          <p:cNvSpPr txBox="1"/>
          <p:nvPr/>
        </p:nvSpPr>
        <p:spPr>
          <a:xfrm>
            <a:off x="6051214" y="3420249"/>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65%</a:t>
            </a:r>
            <a:endParaRPr sz="1921">
              <a:latin typeface="Inter Tight SemiBold"/>
              <a:ea typeface="Inter Tight SemiBold"/>
              <a:cs typeface="Inter Tight SemiBold"/>
              <a:sym typeface="Inter Tight SemiBold"/>
            </a:endParaRPr>
          </a:p>
        </p:txBody>
      </p:sp>
      <p:sp>
        <p:nvSpPr>
          <p:cNvPr id="829" name="Google Shape;829;p85"/>
          <p:cNvSpPr txBox="1"/>
          <p:nvPr/>
        </p:nvSpPr>
        <p:spPr>
          <a:xfrm>
            <a:off x="6051214" y="4323429"/>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65% are prioritising skills-based hiring; 66% say skills matter more than degrees</a:t>
            </a:r>
            <a:endParaRPr sz="1213">
              <a:latin typeface="Inter Tight Medium"/>
              <a:ea typeface="Inter Tight Medium"/>
              <a:cs typeface="Inter Tight Medium"/>
              <a:sym typeface="Inter Tight Medium"/>
            </a:endParaRPr>
          </a:p>
        </p:txBody>
      </p:sp>
      <p:sp>
        <p:nvSpPr>
          <p:cNvPr id="830" name="Google Shape;830;p85"/>
          <p:cNvSpPr txBox="1"/>
          <p:nvPr/>
        </p:nvSpPr>
        <p:spPr>
          <a:xfrm>
            <a:off x="3197057" y="300126"/>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39%</a:t>
            </a:r>
            <a:endParaRPr sz="1921">
              <a:latin typeface="Inter Tight SemiBold"/>
              <a:ea typeface="Inter Tight SemiBold"/>
              <a:cs typeface="Inter Tight SemiBold"/>
              <a:sym typeface="Inter Tight SemiBold"/>
            </a:endParaRPr>
          </a:p>
        </p:txBody>
      </p:sp>
      <p:sp>
        <p:nvSpPr>
          <p:cNvPr id="831" name="Google Shape;831;p85"/>
          <p:cNvSpPr txBox="1"/>
          <p:nvPr/>
        </p:nvSpPr>
        <p:spPr>
          <a:xfrm>
            <a:off x="3197057" y="1203306"/>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of HR leaders report engagement deterioration.</a:t>
            </a:r>
            <a:endParaRPr sz="1213">
              <a:latin typeface="Inter Tight Medium"/>
              <a:ea typeface="Inter Tight Medium"/>
              <a:cs typeface="Inter Tight Medium"/>
              <a:sym typeface="Inter Tight Medium"/>
            </a:endParaRPr>
          </a:p>
        </p:txBody>
      </p:sp>
      <p:sp>
        <p:nvSpPr>
          <p:cNvPr id="832" name="Google Shape;832;p85"/>
          <p:cNvSpPr txBox="1"/>
          <p:nvPr/>
        </p:nvSpPr>
        <p:spPr>
          <a:xfrm>
            <a:off x="6051214" y="300126"/>
            <a:ext cx="1275900" cy="576000"/>
          </a:xfrm>
          <a:prstGeom prst="rect">
            <a:avLst/>
          </a:prstGeom>
          <a:noFill/>
          <a:ln>
            <a:noFill/>
          </a:ln>
        </p:spPr>
        <p:txBody>
          <a:bodyPr anchorCtr="0" anchor="t" bIns="92450" lIns="92450" spcFirstLastPara="1" rIns="92450" wrap="square" tIns="92450">
            <a:spAutoFit/>
          </a:bodyPr>
          <a:lstStyle/>
          <a:p>
            <a:pPr indent="0" lvl="0" marL="0" rtl="0" algn="l">
              <a:spcBef>
                <a:spcPts val="0"/>
              </a:spcBef>
              <a:spcAft>
                <a:spcPts val="0"/>
              </a:spcAft>
              <a:buNone/>
            </a:pPr>
            <a:r>
              <a:rPr lang="en-US" sz="2528">
                <a:latin typeface="Inter Tight SemiBold"/>
                <a:ea typeface="Inter Tight SemiBold"/>
                <a:cs typeface="Inter Tight SemiBold"/>
                <a:sym typeface="Inter Tight SemiBold"/>
              </a:rPr>
              <a:t>35%</a:t>
            </a:r>
            <a:endParaRPr sz="1921">
              <a:latin typeface="Inter Tight SemiBold"/>
              <a:ea typeface="Inter Tight SemiBold"/>
              <a:cs typeface="Inter Tight SemiBold"/>
              <a:sym typeface="Inter Tight SemiBold"/>
            </a:endParaRPr>
          </a:p>
        </p:txBody>
      </p:sp>
      <p:sp>
        <p:nvSpPr>
          <p:cNvPr id="833" name="Google Shape;833;p85"/>
          <p:cNvSpPr txBox="1"/>
          <p:nvPr/>
        </p:nvSpPr>
        <p:spPr>
          <a:xfrm>
            <a:off x="6051214" y="1203306"/>
            <a:ext cx="2552100" cy="515100"/>
          </a:xfrm>
          <a:prstGeom prst="rect">
            <a:avLst/>
          </a:prstGeom>
          <a:noFill/>
          <a:ln>
            <a:noFill/>
          </a:ln>
        </p:spPr>
        <p:txBody>
          <a:bodyPr anchorCtr="0" anchor="b" bIns="92450" lIns="92450" spcFirstLastPara="1" rIns="92450" wrap="square" tIns="92450">
            <a:noAutofit/>
          </a:bodyPr>
          <a:lstStyle/>
          <a:p>
            <a:pPr indent="0" lvl="0" marL="0" rtl="0" algn="l">
              <a:spcBef>
                <a:spcPts val="0"/>
              </a:spcBef>
              <a:spcAft>
                <a:spcPts val="0"/>
              </a:spcAft>
              <a:buNone/>
            </a:pPr>
            <a:r>
              <a:rPr lang="en-US" sz="1213">
                <a:latin typeface="Inter Tight Medium"/>
                <a:ea typeface="Inter Tight Medium"/>
                <a:cs typeface="Inter Tight Medium"/>
                <a:sym typeface="Inter Tight Medium"/>
              </a:rPr>
              <a:t>Employees who want more support with AI are 35% more likely to be job hunting.</a:t>
            </a:r>
            <a:endParaRPr sz="1213">
              <a:latin typeface="Inter Tight Medium"/>
              <a:ea typeface="Inter Tight Medium"/>
              <a:cs typeface="Inter Tight Medium"/>
              <a:sym typeface="Inter Tight Medium"/>
            </a:endParaRPr>
          </a:p>
        </p:txBody>
      </p:sp>
      <p:sp>
        <p:nvSpPr>
          <p:cNvPr id="834" name="Google Shape;834;p85"/>
          <p:cNvSpPr txBox="1"/>
          <p:nvPr/>
        </p:nvSpPr>
        <p:spPr>
          <a:xfrm>
            <a:off x="238000" y="217250"/>
            <a:ext cx="2166900" cy="795900"/>
          </a:xfrm>
          <a:prstGeom prst="rect">
            <a:avLst/>
          </a:prstGeom>
          <a:noFill/>
          <a:ln>
            <a:noFill/>
          </a:ln>
        </p:spPr>
        <p:txBody>
          <a:bodyPr anchorCtr="0" anchor="t" bIns="47275" lIns="94550" spcFirstLastPara="1" rIns="94550" wrap="square" tIns="47275">
            <a:spAutoFit/>
          </a:bodyPr>
          <a:lstStyle/>
          <a:p>
            <a:pPr indent="0" lvl="0" marL="0" marR="0" rtl="0" algn="l">
              <a:spcBef>
                <a:spcPts val="0"/>
              </a:spcBef>
              <a:spcAft>
                <a:spcPts val="0"/>
              </a:spcAft>
              <a:buNone/>
            </a:pPr>
            <a:r>
              <a:rPr lang="en-US" sz="2275">
                <a:solidFill>
                  <a:srgbClr val="FFFFFF"/>
                </a:solidFill>
                <a:latin typeface="Inter Tight SemiBold"/>
                <a:ea typeface="Inter Tight SemiBold"/>
                <a:cs typeface="Inter Tight SemiBold"/>
                <a:sym typeface="Inter Tight SemiBold"/>
              </a:rPr>
              <a:t>Key findings </a:t>
            </a:r>
            <a:br>
              <a:rPr lang="en-US" sz="2275">
                <a:solidFill>
                  <a:srgbClr val="FFFFFF"/>
                </a:solidFill>
                <a:latin typeface="Inter Tight SemiBold"/>
                <a:ea typeface="Inter Tight SemiBold"/>
                <a:cs typeface="Inter Tight SemiBold"/>
                <a:sym typeface="Inter Tight SemiBold"/>
              </a:rPr>
            </a:br>
            <a:r>
              <a:rPr lang="en-US" sz="2275">
                <a:solidFill>
                  <a:srgbClr val="FFFFFF"/>
                </a:solidFill>
                <a:latin typeface="Inter Tight SemiBold"/>
                <a:ea typeface="Inter Tight SemiBold"/>
                <a:cs typeface="Inter Tight SemiBold"/>
                <a:sym typeface="Inter Tight SemiBold"/>
              </a:rPr>
              <a:t>at a glance</a:t>
            </a:r>
            <a:endParaRPr sz="2275">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8" name="Shape 838"/>
        <p:cNvGrpSpPr/>
        <p:nvPr/>
      </p:nvGrpSpPr>
      <p:grpSpPr>
        <a:xfrm>
          <a:off x="0" y="0"/>
          <a:ext cx="0" cy="0"/>
          <a:chOff x="0" y="0"/>
          <a:chExt cx="0" cy="0"/>
        </a:xfrm>
      </p:grpSpPr>
      <p:pic>
        <p:nvPicPr>
          <p:cNvPr id="839" name="Google Shape;839;p86" title="compensation.png"/>
          <p:cNvPicPr preferRelativeResize="0"/>
          <p:nvPr/>
        </p:nvPicPr>
        <p:blipFill>
          <a:blip r:embed="rId3">
            <a:alphaModFix/>
          </a:blip>
          <a:stretch>
            <a:fillRect/>
          </a:stretch>
        </p:blipFill>
        <p:spPr>
          <a:xfrm>
            <a:off x="6942918" y="1897109"/>
            <a:ext cx="1823960" cy="2651098"/>
          </a:xfrm>
          <a:prstGeom prst="rect">
            <a:avLst/>
          </a:prstGeom>
          <a:noFill/>
          <a:ln>
            <a:noFill/>
          </a:ln>
        </p:spPr>
      </p:pic>
      <p:pic>
        <p:nvPicPr>
          <p:cNvPr id="840" name="Google Shape;840;p86" title="budgets.png"/>
          <p:cNvPicPr preferRelativeResize="0"/>
          <p:nvPr/>
        </p:nvPicPr>
        <p:blipFill>
          <a:blip r:embed="rId4">
            <a:alphaModFix/>
          </a:blip>
          <a:stretch>
            <a:fillRect/>
          </a:stretch>
        </p:blipFill>
        <p:spPr>
          <a:xfrm>
            <a:off x="4745298" y="1897139"/>
            <a:ext cx="1823960" cy="2651070"/>
          </a:xfrm>
          <a:prstGeom prst="rect">
            <a:avLst/>
          </a:prstGeom>
          <a:noFill/>
          <a:ln>
            <a:noFill/>
          </a:ln>
        </p:spPr>
      </p:pic>
      <p:pic>
        <p:nvPicPr>
          <p:cNvPr id="841" name="Google Shape;841;p86" title="recruitment.png"/>
          <p:cNvPicPr preferRelativeResize="0"/>
          <p:nvPr/>
        </p:nvPicPr>
        <p:blipFill>
          <a:blip r:embed="rId5">
            <a:alphaModFix/>
          </a:blip>
          <a:stretch>
            <a:fillRect/>
          </a:stretch>
        </p:blipFill>
        <p:spPr>
          <a:xfrm>
            <a:off x="2547678" y="1897141"/>
            <a:ext cx="1823960" cy="2651070"/>
          </a:xfrm>
          <a:prstGeom prst="rect">
            <a:avLst/>
          </a:prstGeom>
          <a:noFill/>
          <a:ln>
            <a:noFill/>
          </a:ln>
        </p:spPr>
      </p:pic>
      <p:sp>
        <p:nvSpPr>
          <p:cNvPr id="842" name="Google Shape;842;p86"/>
          <p:cNvSpPr txBox="1"/>
          <p:nvPr/>
        </p:nvSpPr>
        <p:spPr>
          <a:xfrm>
            <a:off x="238000" y="217250"/>
            <a:ext cx="2738700" cy="7959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Business context</a:t>
            </a:r>
            <a:endParaRPr sz="2275">
              <a:solidFill>
                <a:srgbClr val="FFFFFF"/>
              </a:solidFill>
              <a:latin typeface="Inter Tight SemiBold"/>
              <a:ea typeface="Inter Tight SemiBold"/>
              <a:cs typeface="Inter Tight SemiBold"/>
              <a:sym typeface="Inter Tight SemiBold"/>
            </a:endParaRPr>
          </a:p>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Cautious optimism</a:t>
            </a:r>
            <a:endParaRPr sz="2275">
              <a:solidFill>
                <a:srgbClr val="FFFFFF"/>
              </a:solidFill>
              <a:latin typeface="Inter Tight SemiBold"/>
              <a:ea typeface="Inter Tight SemiBold"/>
              <a:cs typeface="Inter Tight SemiBold"/>
              <a:sym typeface="Inter Tight SemiBold"/>
            </a:endParaRPr>
          </a:p>
        </p:txBody>
      </p:sp>
      <p:pic>
        <p:nvPicPr>
          <p:cNvPr id="843" name="Google Shape;843;p86" title="profit.png"/>
          <p:cNvPicPr preferRelativeResize="0"/>
          <p:nvPr/>
        </p:nvPicPr>
        <p:blipFill>
          <a:blip r:embed="rId6">
            <a:alphaModFix/>
          </a:blip>
          <a:stretch>
            <a:fillRect/>
          </a:stretch>
        </p:blipFill>
        <p:spPr>
          <a:xfrm>
            <a:off x="350050" y="1897099"/>
            <a:ext cx="1823969" cy="2651108"/>
          </a:xfrm>
          <a:prstGeom prst="rect">
            <a:avLst/>
          </a:prstGeom>
          <a:noFill/>
          <a:ln>
            <a:noFill/>
          </a:ln>
        </p:spPr>
      </p:pic>
      <p:sp>
        <p:nvSpPr>
          <p:cNvPr id="844" name="Google Shape;844;p86"/>
          <p:cNvSpPr txBox="1"/>
          <p:nvPr/>
        </p:nvSpPr>
        <p:spPr>
          <a:xfrm>
            <a:off x="342907" y="4678377"/>
            <a:ext cx="17769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Business </a:t>
            </a:r>
            <a:r>
              <a:rPr lang="en-US" sz="1100">
                <a:solidFill>
                  <a:srgbClr val="FFFFFF"/>
                </a:solidFill>
                <a:latin typeface="Inter Tight SemiBold"/>
                <a:ea typeface="Inter Tight SemiBold"/>
                <a:cs typeface="Inter Tight SemiBold"/>
                <a:sym typeface="Inter Tight SemiBold"/>
              </a:rPr>
              <a:t>profitability</a:t>
            </a:r>
            <a:endParaRPr sz="1100">
              <a:solidFill>
                <a:srgbClr val="FFFFFF"/>
              </a:solidFill>
              <a:latin typeface="Inter Tight SemiBold"/>
              <a:ea typeface="Inter Tight SemiBold"/>
              <a:cs typeface="Inter Tight SemiBold"/>
              <a:sym typeface="Inter Tight SemiBold"/>
            </a:endParaRPr>
          </a:p>
        </p:txBody>
      </p:sp>
      <p:sp>
        <p:nvSpPr>
          <p:cNvPr id="845" name="Google Shape;845;p86"/>
          <p:cNvSpPr txBox="1"/>
          <p:nvPr/>
        </p:nvSpPr>
        <p:spPr>
          <a:xfrm>
            <a:off x="2544503" y="4678377"/>
            <a:ext cx="17769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Overall recruitment </a:t>
            </a:r>
            <a:endParaRPr sz="1100">
              <a:solidFill>
                <a:srgbClr val="FFFFFF"/>
              </a:solidFill>
              <a:latin typeface="Inter Tight SemiBold"/>
              <a:ea typeface="Inter Tight SemiBold"/>
              <a:cs typeface="Inter Tight SemiBold"/>
              <a:sym typeface="Inter Tight SemiBold"/>
            </a:endParaRPr>
          </a:p>
        </p:txBody>
      </p:sp>
      <p:sp>
        <p:nvSpPr>
          <p:cNvPr id="846" name="Google Shape;846;p86"/>
          <p:cNvSpPr txBox="1"/>
          <p:nvPr/>
        </p:nvSpPr>
        <p:spPr>
          <a:xfrm>
            <a:off x="4745310" y="4678377"/>
            <a:ext cx="17769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HR budgets</a:t>
            </a:r>
            <a:r>
              <a:rPr lang="en-US" sz="1100">
                <a:solidFill>
                  <a:srgbClr val="A3A39F"/>
                </a:solidFill>
                <a:latin typeface="Inter Tight Medium"/>
                <a:ea typeface="Inter Tight Medium"/>
                <a:cs typeface="Inter Tight Medium"/>
                <a:sym typeface="Inter Tight Medium"/>
              </a:rPr>
              <a:t> </a:t>
            </a:r>
            <a:endParaRPr sz="1100">
              <a:solidFill>
                <a:srgbClr val="A3A39F"/>
              </a:solidFill>
              <a:latin typeface="Inter Tight Medium"/>
              <a:ea typeface="Inter Tight Medium"/>
              <a:cs typeface="Inter Tight Medium"/>
              <a:sym typeface="Inter Tight Medium"/>
            </a:endParaRPr>
          </a:p>
        </p:txBody>
      </p:sp>
      <p:sp>
        <p:nvSpPr>
          <p:cNvPr id="847" name="Google Shape;847;p86"/>
          <p:cNvSpPr txBox="1"/>
          <p:nvPr/>
        </p:nvSpPr>
        <p:spPr>
          <a:xfrm>
            <a:off x="6942919" y="4678377"/>
            <a:ext cx="1854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SemiBold"/>
                <a:ea typeface="Inter Tight SemiBold"/>
                <a:cs typeface="Inter Tight SemiBold"/>
                <a:sym typeface="Inter Tight SemiBold"/>
              </a:rPr>
              <a:t>Average pay / </a:t>
            </a:r>
            <a:r>
              <a:rPr lang="en-US" sz="1100">
                <a:solidFill>
                  <a:srgbClr val="FFFFFF"/>
                </a:solidFill>
                <a:latin typeface="Inter Tight SemiBold"/>
                <a:ea typeface="Inter Tight SemiBold"/>
                <a:cs typeface="Inter Tight SemiBold"/>
                <a:sym typeface="Inter Tight SemiBold"/>
              </a:rPr>
              <a:t>compensation</a:t>
            </a:r>
            <a:endParaRPr sz="1100">
              <a:solidFill>
                <a:srgbClr val="FFFFFF"/>
              </a:solidFill>
              <a:latin typeface="Inter Tight SemiBold"/>
              <a:ea typeface="Inter Tight SemiBold"/>
              <a:cs typeface="Inter Tight SemiBold"/>
              <a:sym typeface="Inter Tight SemiBold"/>
            </a:endParaRPr>
          </a:p>
        </p:txBody>
      </p:sp>
      <p:sp>
        <p:nvSpPr>
          <p:cNvPr id="848" name="Google Shape;848;p86"/>
          <p:cNvSpPr txBox="1"/>
          <p:nvPr/>
        </p:nvSpPr>
        <p:spPr>
          <a:xfrm>
            <a:off x="4759446" y="217247"/>
            <a:ext cx="3969300" cy="914400"/>
          </a:xfrm>
          <a:prstGeom prst="rect">
            <a:avLst/>
          </a:prstGeom>
          <a:noFill/>
          <a:ln>
            <a:noFill/>
          </a:ln>
        </p:spPr>
        <p:txBody>
          <a:bodyPr anchorCtr="0" anchor="b" bIns="94550" lIns="94550" spcFirstLastPara="1" rIns="94550" wrap="square" tIns="94550">
            <a:noAutofit/>
          </a:bodyPr>
          <a:lstStyle/>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69% report high business success in 2025.</a:t>
            </a:r>
            <a:endParaRPr sz="1141">
              <a:solidFill>
                <a:srgbClr val="FFFFFF"/>
              </a:solidFill>
              <a:latin typeface="Inter Tight Medium"/>
              <a:ea typeface="Inter Tight Medium"/>
              <a:cs typeface="Inter Tight Medium"/>
              <a:sym typeface="Inter Tight Medium"/>
            </a:endParaRPr>
          </a:p>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Redundancy expectations down 21 points (60% → 39%).</a:t>
            </a:r>
            <a:endParaRPr sz="1141">
              <a:solidFill>
                <a:srgbClr val="FFFFFF"/>
              </a:solidFill>
              <a:latin typeface="Inter Tight Medium"/>
              <a:ea typeface="Inter Tight Medium"/>
              <a:cs typeface="Inter Tight Medium"/>
              <a:sym typeface="Inter Tight Medium"/>
            </a:endParaRPr>
          </a:p>
          <a:p>
            <a:pPr indent="-209619" lvl="0" marL="182880" rtl="0" algn="l">
              <a:spcBef>
                <a:spcPts val="0"/>
              </a:spcBef>
              <a:spcAft>
                <a:spcPts val="0"/>
              </a:spcAft>
              <a:buClr>
                <a:srgbClr val="FFFFFF"/>
              </a:buClr>
              <a:buSzPts val="1141"/>
              <a:buFont typeface="Inter Tight Medium"/>
              <a:buChar char="●"/>
            </a:pPr>
            <a:r>
              <a:rPr lang="en-US" sz="1141">
                <a:solidFill>
                  <a:srgbClr val="FFFFFF"/>
                </a:solidFill>
                <a:latin typeface="Inter Tight Medium"/>
                <a:ea typeface="Inter Tight Medium"/>
                <a:cs typeface="Inter Tight Medium"/>
                <a:sym typeface="Inter Tight Medium"/>
              </a:rPr>
              <a:t>Fewer expect declines in profitability, recruitment, HR budgets, and compensation.</a:t>
            </a:r>
            <a:endParaRPr sz="1141">
              <a:solidFill>
                <a:srgbClr val="FFFFFF"/>
              </a:solidFill>
              <a:latin typeface="Inter Tight Medium"/>
              <a:ea typeface="Inter Tight Medium"/>
              <a:cs typeface="Inter Tight Medium"/>
              <a:sym typeface="Inter Tight Medium"/>
            </a:endParaRPr>
          </a:p>
        </p:txBody>
      </p:sp>
      <p:sp>
        <p:nvSpPr>
          <p:cNvPr id="849" name="Google Shape;849;p86"/>
          <p:cNvSpPr txBox="1"/>
          <p:nvPr/>
        </p:nvSpPr>
        <p:spPr>
          <a:xfrm>
            <a:off x="350056" y="53728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SemiBold"/>
                <a:ea typeface="Inter Tight SemiBold"/>
                <a:cs typeface="Inter Tight SemiBold"/>
                <a:sym typeface="Inter Tight SemiBold"/>
              </a:rPr>
              <a:t>- Business </a:t>
            </a:r>
            <a:r>
              <a:rPr lang="en-US" sz="900">
                <a:solidFill>
                  <a:schemeClr val="accent6"/>
                </a:solidFill>
                <a:latin typeface="Inter Tight SemiBold"/>
                <a:ea typeface="Inter Tight SemiBold"/>
                <a:cs typeface="Inter Tight SemiBold"/>
                <a:sym typeface="Inter Tight SemiBold"/>
              </a:rPr>
              <a:t>profitability</a:t>
            </a:r>
            <a:endParaRPr sz="900">
              <a:solidFill>
                <a:schemeClr val="accent6"/>
              </a:solidFill>
              <a:latin typeface="Inter Tight SemiBold"/>
              <a:ea typeface="Inter Tight SemiBold"/>
              <a:cs typeface="Inter Tight SemiBold"/>
              <a:sym typeface="Inter Tight SemiBold"/>
            </a:endParaRPr>
          </a:p>
        </p:txBody>
      </p:sp>
      <p:sp>
        <p:nvSpPr>
          <p:cNvPr id="850" name="Google Shape;850;p86"/>
          <p:cNvSpPr txBox="1"/>
          <p:nvPr/>
        </p:nvSpPr>
        <p:spPr>
          <a:xfrm>
            <a:off x="350056" y="555216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Overall recruitment </a:t>
            </a:r>
            <a:endParaRPr sz="900">
              <a:solidFill>
                <a:schemeClr val="accent6"/>
              </a:solidFill>
              <a:latin typeface="Inter Tight Medium"/>
              <a:ea typeface="Inter Tight Medium"/>
              <a:cs typeface="Inter Tight Medium"/>
              <a:sym typeface="Inter Tight Medium"/>
            </a:endParaRPr>
          </a:p>
        </p:txBody>
      </p:sp>
      <p:sp>
        <p:nvSpPr>
          <p:cNvPr id="851" name="Google Shape;851;p86"/>
          <p:cNvSpPr txBox="1"/>
          <p:nvPr/>
        </p:nvSpPr>
        <p:spPr>
          <a:xfrm>
            <a:off x="350056" y="57315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HR budgets </a:t>
            </a:r>
            <a:endParaRPr sz="900">
              <a:solidFill>
                <a:schemeClr val="accent6"/>
              </a:solidFill>
              <a:latin typeface="Inter Tight Medium"/>
              <a:ea typeface="Inter Tight Medium"/>
              <a:cs typeface="Inter Tight Medium"/>
              <a:sym typeface="Inter Tight Medium"/>
            </a:endParaRPr>
          </a:p>
        </p:txBody>
      </p:sp>
      <p:sp>
        <p:nvSpPr>
          <p:cNvPr id="852" name="Google Shape;852;p86"/>
          <p:cNvSpPr txBox="1"/>
          <p:nvPr/>
        </p:nvSpPr>
        <p:spPr>
          <a:xfrm>
            <a:off x="350060" y="5910866"/>
            <a:ext cx="16401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Average pay / compensation</a:t>
            </a:r>
            <a:endParaRPr sz="900">
              <a:solidFill>
                <a:schemeClr val="accent6"/>
              </a:solidFill>
              <a:latin typeface="Inter Tight Medium"/>
              <a:ea typeface="Inter Tight Medium"/>
              <a:cs typeface="Inter Tight Medium"/>
              <a:sym typeface="Inter Tight Medium"/>
            </a:endParaRPr>
          </a:p>
        </p:txBody>
      </p:sp>
      <p:sp>
        <p:nvSpPr>
          <p:cNvPr id="853" name="Google Shape;853;p86"/>
          <p:cNvSpPr txBox="1"/>
          <p:nvPr/>
        </p:nvSpPr>
        <p:spPr>
          <a:xfrm>
            <a:off x="2612906" y="53728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Business profitability</a:t>
            </a:r>
            <a:endParaRPr sz="900">
              <a:solidFill>
                <a:schemeClr val="accent6"/>
              </a:solidFill>
              <a:latin typeface="Inter Tight Medium"/>
              <a:ea typeface="Inter Tight Medium"/>
              <a:cs typeface="Inter Tight Medium"/>
              <a:sym typeface="Inter Tight Medium"/>
            </a:endParaRPr>
          </a:p>
        </p:txBody>
      </p:sp>
      <p:sp>
        <p:nvSpPr>
          <p:cNvPr id="854" name="Google Shape;854;p86"/>
          <p:cNvSpPr txBox="1"/>
          <p:nvPr/>
        </p:nvSpPr>
        <p:spPr>
          <a:xfrm>
            <a:off x="2612906" y="555216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SemiBold"/>
                <a:ea typeface="Inter Tight SemiBold"/>
                <a:cs typeface="Inter Tight SemiBold"/>
                <a:sym typeface="Inter Tight SemiBold"/>
              </a:rPr>
              <a:t>- Overall recruitment </a:t>
            </a:r>
            <a:endParaRPr sz="900">
              <a:solidFill>
                <a:schemeClr val="accent6"/>
              </a:solidFill>
              <a:latin typeface="Inter Tight SemiBold"/>
              <a:ea typeface="Inter Tight SemiBold"/>
              <a:cs typeface="Inter Tight SemiBold"/>
              <a:sym typeface="Inter Tight SemiBold"/>
            </a:endParaRPr>
          </a:p>
        </p:txBody>
      </p:sp>
      <p:sp>
        <p:nvSpPr>
          <p:cNvPr id="855" name="Google Shape;855;p86"/>
          <p:cNvSpPr txBox="1"/>
          <p:nvPr/>
        </p:nvSpPr>
        <p:spPr>
          <a:xfrm>
            <a:off x="2612906" y="57315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HR budgets </a:t>
            </a:r>
            <a:endParaRPr sz="900">
              <a:solidFill>
                <a:schemeClr val="accent6"/>
              </a:solidFill>
              <a:latin typeface="Inter Tight Medium"/>
              <a:ea typeface="Inter Tight Medium"/>
              <a:cs typeface="Inter Tight Medium"/>
              <a:sym typeface="Inter Tight Medium"/>
            </a:endParaRPr>
          </a:p>
        </p:txBody>
      </p:sp>
      <p:sp>
        <p:nvSpPr>
          <p:cNvPr id="856" name="Google Shape;856;p86"/>
          <p:cNvSpPr txBox="1"/>
          <p:nvPr/>
        </p:nvSpPr>
        <p:spPr>
          <a:xfrm>
            <a:off x="2612910" y="5910866"/>
            <a:ext cx="16401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Average pay / compensation</a:t>
            </a:r>
            <a:endParaRPr sz="900">
              <a:solidFill>
                <a:schemeClr val="accent6"/>
              </a:solidFill>
              <a:latin typeface="Inter Tight Medium"/>
              <a:ea typeface="Inter Tight Medium"/>
              <a:cs typeface="Inter Tight Medium"/>
              <a:sym typeface="Inter Tight Medium"/>
            </a:endParaRPr>
          </a:p>
        </p:txBody>
      </p:sp>
      <p:sp>
        <p:nvSpPr>
          <p:cNvPr id="857" name="Google Shape;857;p86"/>
          <p:cNvSpPr txBox="1"/>
          <p:nvPr/>
        </p:nvSpPr>
        <p:spPr>
          <a:xfrm>
            <a:off x="4829056" y="555216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Overall recruitment </a:t>
            </a:r>
            <a:endParaRPr sz="900">
              <a:solidFill>
                <a:schemeClr val="accent6"/>
              </a:solidFill>
              <a:latin typeface="Inter Tight Medium"/>
              <a:ea typeface="Inter Tight Medium"/>
              <a:cs typeface="Inter Tight Medium"/>
              <a:sym typeface="Inter Tight Medium"/>
            </a:endParaRPr>
          </a:p>
        </p:txBody>
      </p:sp>
      <p:sp>
        <p:nvSpPr>
          <p:cNvPr id="858" name="Google Shape;858;p86"/>
          <p:cNvSpPr txBox="1"/>
          <p:nvPr/>
        </p:nvSpPr>
        <p:spPr>
          <a:xfrm>
            <a:off x="4829056" y="57315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SemiBold"/>
                <a:ea typeface="Inter Tight SemiBold"/>
                <a:cs typeface="Inter Tight SemiBold"/>
                <a:sym typeface="Inter Tight SemiBold"/>
              </a:rPr>
              <a:t>- HR budgets</a:t>
            </a:r>
            <a:r>
              <a:rPr lang="en-US" sz="900">
                <a:solidFill>
                  <a:schemeClr val="accent6"/>
                </a:solidFill>
                <a:latin typeface="Inter Tight Medium"/>
                <a:ea typeface="Inter Tight Medium"/>
                <a:cs typeface="Inter Tight Medium"/>
                <a:sym typeface="Inter Tight Medium"/>
              </a:rPr>
              <a:t> </a:t>
            </a:r>
            <a:endParaRPr sz="900">
              <a:solidFill>
                <a:schemeClr val="accent6"/>
              </a:solidFill>
              <a:latin typeface="Inter Tight Medium"/>
              <a:ea typeface="Inter Tight Medium"/>
              <a:cs typeface="Inter Tight Medium"/>
              <a:sym typeface="Inter Tight Medium"/>
            </a:endParaRPr>
          </a:p>
        </p:txBody>
      </p:sp>
      <p:sp>
        <p:nvSpPr>
          <p:cNvPr id="859" name="Google Shape;859;p86"/>
          <p:cNvSpPr txBox="1"/>
          <p:nvPr/>
        </p:nvSpPr>
        <p:spPr>
          <a:xfrm>
            <a:off x="4829060" y="5910866"/>
            <a:ext cx="16401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Average pay / compensation</a:t>
            </a:r>
            <a:endParaRPr sz="900">
              <a:solidFill>
                <a:schemeClr val="accent6"/>
              </a:solidFill>
              <a:latin typeface="Inter Tight Medium"/>
              <a:ea typeface="Inter Tight Medium"/>
              <a:cs typeface="Inter Tight Medium"/>
              <a:sym typeface="Inter Tight Medium"/>
            </a:endParaRPr>
          </a:p>
        </p:txBody>
      </p:sp>
      <p:sp>
        <p:nvSpPr>
          <p:cNvPr id="860" name="Google Shape;860;p86"/>
          <p:cNvSpPr txBox="1"/>
          <p:nvPr/>
        </p:nvSpPr>
        <p:spPr>
          <a:xfrm>
            <a:off x="7034856" y="555216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Overall recruitment </a:t>
            </a:r>
            <a:endParaRPr sz="900">
              <a:solidFill>
                <a:schemeClr val="accent6"/>
              </a:solidFill>
              <a:latin typeface="Inter Tight Medium"/>
              <a:ea typeface="Inter Tight Medium"/>
              <a:cs typeface="Inter Tight Medium"/>
              <a:sym typeface="Inter Tight Medium"/>
            </a:endParaRPr>
          </a:p>
        </p:txBody>
      </p:sp>
      <p:sp>
        <p:nvSpPr>
          <p:cNvPr id="861" name="Google Shape;861;p86"/>
          <p:cNvSpPr txBox="1"/>
          <p:nvPr/>
        </p:nvSpPr>
        <p:spPr>
          <a:xfrm>
            <a:off x="7034856" y="57315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HR budgets </a:t>
            </a:r>
            <a:endParaRPr sz="900">
              <a:solidFill>
                <a:schemeClr val="accent6"/>
              </a:solidFill>
              <a:latin typeface="Inter Tight Medium"/>
              <a:ea typeface="Inter Tight Medium"/>
              <a:cs typeface="Inter Tight Medium"/>
              <a:sym typeface="Inter Tight Medium"/>
            </a:endParaRPr>
          </a:p>
        </p:txBody>
      </p:sp>
      <p:sp>
        <p:nvSpPr>
          <p:cNvPr id="862" name="Google Shape;862;p86"/>
          <p:cNvSpPr txBox="1"/>
          <p:nvPr/>
        </p:nvSpPr>
        <p:spPr>
          <a:xfrm>
            <a:off x="7034860" y="5910866"/>
            <a:ext cx="16401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SemiBold"/>
                <a:ea typeface="Inter Tight SemiBold"/>
                <a:cs typeface="Inter Tight SemiBold"/>
                <a:sym typeface="Inter Tight SemiBold"/>
              </a:rPr>
              <a:t>- Average pay / compensation</a:t>
            </a:r>
            <a:endParaRPr sz="900">
              <a:solidFill>
                <a:schemeClr val="accent6"/>
              </a:solidFill>
              <a:latin typeface="Inter Tight SemiBold"/>
              <a:ea typeface="Inter Tight SemiBold"/>
              <a:cs typeface="Inter Tight SemiBold"/>
              <a:sym typeface="Inter Tight SemiBold"/>
            </a:endParaRPr>
          </a:p>
        </p:txBody>
      </p:sp>
      <p:sp>
        <p:nvSpPr>
          <p:cNvPr id="863" name="Google Shape;863;p86"/>
          <p:cNvSpPr txBox="1"/>
          <p:nvPr/>
        </p:nvSpPr>
        <p:spPr>
          <a:xfrm>
            <a:off x="4829056" y="53728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Business profitability</a:t>
            </a:r>
            <a:endParaRPr sz="900">
              <a:solidFill>
                <a:schemeClr val="accent6"/>
              </a:solidFill>
              <a:latin typeface="Inter Tight Medium"/>
              <a:ea typeface="Inter Tight Medium"/>
              <a:cs typeface="Inter Tight Medium"/>
              <a:sym typeface="Inter Tight Medium"/>
            </a:endParaRPr>
          </a:p>
        </p:txBody>
      </p:sp>
      <p:sp>
        <p:nvSpPr>
          <p:cNvPr id="864" name="Google Shape;864;p86"/>
          <p:cNvSpPr txBox="1"/>
          <p:nvPr/>
        </p:nvSpPr>
        <p:spPr>
          <a:xfrm>
            <a:off x="7034856" y="5372816"/>
            <a:ext cx="1571700" cy="138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900">
                <a:solidFill>
                  <a:schemeClr val="accent6"/>
                </a:solidFill>
                <a:latin typeface="Inter Tight Medium"/>
                <a:ea typeface="Inter Tight Medium"/>
                <a:cs typeface="Inter Tight Medium"/>
                <a:sym typeface="Inter Tight Medium"/>
              </a:rPr>
              <a:t>Business profitability</a:t>
            </a:r>
            <a:endParaRPr sz="900">
              <a:solidFill>
                <a:schemeClr val="accent6"/>
              </a:solidFill>
              <a:latin typeface="Inter Tight Medium"/>
              <a:ea typeface="Inter Tight Medium"/>
              <a:cs typeface="Inter Tight Medium"/>
              <a:sym typeface="Inter Tigh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599"/>
            </a:gs>
            <a:gs pos="72000">
              <a:srgbClr val="FFEACC"/>
            </a:gs>
            <a:gs pos="100000">
              <a:srgbClr val="FFFFFF"/>
            </a:gs>
          </a:gsLst>
          <a:lin ang="5400012" scaled="0"/>
        </a:gradFill>
      </p:bgPr>
    </p:bg>
    <p:spTree>
      <p:nvGrpSpPr>
        <p:cNvPr id="868" name="Shape 868"/>
        <p:cNvGrpSpPr/>
        <p:nvPr/>
      </p:nvGrpSpPr>
      <p:grpSpPr>
        <a:xfrm>
          <a:off x="0" y="0"/>
          <a:ext cx="0" cy="0"/>
          <a:chOff x="0" y="0"/>
          <a:chExt cx="0" cy="0"/>
        </a:xfrm>
      </p:grpSpPr>
      <p:sp>
        <p:nvSpPr>
          <p:cNvPr id="869" name="Google Shape;869;p87"/>
          <p:cNvSpPr/>
          <p:nvPr/>
        </p:nvSpPr>
        <p:spPr>
          <a:xfrm>
            <a:off x="4283353" y="2929502"/>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70" name="Google Shape;870;p87"/>
          <p:cNvSpPr/>
          <p:nvPr/>
        </p:nvSpPr>
        <p:spPr>
          <a:xfrm>
            <a:off x="6594633" y="2929502"/>
            <a:ext cx="2187300" cy="1909200"/>
          </a:xfrm>
          <a:prstGeom prst="roundRect">
            <a:avLst>
              <a:gd fmla="val 8693" name="adj"/>
            </a:avLst>
          </a:prstGeom>
          <a:solidFill>
            <a:srgbClr val="801A00"/>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71" name="Google Shape;871;p87"/>
          <p:cNvSpPr/>
          <p:nvPr/>
        </p:nvSpPr>
        <p:spPr>
          <a:xfrm>
            <a:off x="6594633" y="899905"/>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72" name="Google Shape;872;p87"/>
          <p:cNvSpPr/>
          <p:nvPr/>
        </p:nvSpPr>
        <p:spPr>
          <a:xfrm>
            <a:off x="4283353" y="877825"/>
            <a:ext cx="2187300" cy="1909200"/>
          </a:xfrm>
          <a:prstGeom prst="roundRect">
            <a:avLst>
              <a:gd fmla="val 8693" name="adj"/>
            </a:avLst>
          </a:prstGeom>
          <a:solidFill>
            <a:srgbClr val="FFFFFF">
              <a:alpha val="56330"/>
            </a:srgbClr>
          </a:solidFill>
          <a:ln>
            <a:noFill/>
          </a:ln>
        </p:spPr>
        <p:txBody>
          <a:bodyPr anchorCtr="0" anchor="ctr" bIns="107550" lIns="107550" spcFirstLastPara="1" rIns="107550" wrap="square" tIns="107550">
            <a:noAutofit/>
          </a:bodyPr>
          <a:lstStyle/>
          <a:p>
            <a:pPr indent="0" lvl="0" marL="0" rtl="0" algn="ctr">
              <a:spcBef>
                <a:spcPts val="0"/>
              </a:spcBef>
              <a:spcAft>
                <a:spcPts val="0"/>
              </a:spcAft>
              <a:buNone/>
            </a:pPr>
            <a:r>
              <a:t/>
            </a:r>
            <a:endParaRPr sz="1647">
              <a:latin typeface="Inter Tight Medium"/>
              <a:ea typeface="Inter Tight Medium"/>
              <a:cs typeface="Inter Tight Medium"/>
              <a:sym typeface="Inter Tight Medium"/>
            </a:endParaRPr>
          </a:p>
        </p:txBody>
      </p:sp>
      <p:sp>
        <p:nvSpPr>
          <p:cNvPr id="873" name="Google Shape;873;p87"/>
          <p:cNvSpPr txBox="1"/>
          <p:nvPr/>
        </p:nvSpPr>
        <p:spPr>
          <a:xfrm>
            <a:off x="238000" y="217250"/>
            <a:ext cx="3887100" cy="11463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801A00"/>
                </a:solidFill>
                <a:latin typeface="Inter Tight SemiBold"/>
                <a:ea typeface="Inter Tight SemiBold"/>
                <a:cs typeface="Inter Tight SemiBold"/>
                <a:sym typeface="Inter Tight SemiBold"/>
              </a:rPr>
              <a:t>Theme 1: </a:t>
            </a:r>
            <a:br>
              <a:rPr lang="en-US" sz="2275">
                <a:solidFill>
                  <a:schemeClr val="accent5"/>
                </a:solidFill>
                <a:latin typeface="Inter Tight SemiBold"/>
                <a:ea typeface="Inter Tight SemiBold"/>
                <a:cs typeface="Inter Tight SemiBold"/>
                <a:sym typeface="Inter Tight SemiBold"/>
              </a:rPr>
            </a:br>
            <a:r>
              <a:rPr lang="en-US" sz="2275">
                <a:solidFill>
                  <a:schemeClr val="accent5"/>
                </a:solidFill>
                <a:latin typeface="Inter Tight SemiBold"/>
                <a:ea typeface="Inter Tight SemiBold"/>
                <a:cs typeface="Inter Tight SemiBold"/>
                <a:sym typeface="Inter Tight SemiBold"/>
              </a:rPr>
              <a:t>The science of better people decisions</a:t>
            </a:r>
            <a:endParaRPr sz="2275">
              <a:solidFill>
                <a:schemeClr val="accent5"/>
              </a:solidFill>
              <a:latin typeface="Inter Tight SemiBold"/>
              <a:ea typeface="Inter Tight SemiBold"/>
              <a:cs typeface="Inter Tight SemiBold"/>
              <a:sym typeface="Inter Tight SemiBold"/>
            </a:endParaRPr>
          </a:p>
        </p:txBody>
      </p:sp>
      <p:sp>
        <p:nvSpPr>
          <p:cNvPr id="874" name="Google Shape;874;p87"/>
          <p:cNvSpPr txBox="1"/>
          <p:nvPr/>
        </p:nvSpPr>
        <p:spPr>
          <a:xfrm>
            <a:off x="4283300" y="1194421"/>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13</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pic>
        <p:nvPicPr>
          <p:cNvPr id="875" name="Google Shape;875;p87" title="Context.png"/>
          <p:cNvPicPr preferRelativeResize="0"/>
          <p:nvPr/>
        </p:nvPicPr>
        <p:blipFill rotWithShape="1">
          <a:blip r:embed="rId3">
            <a:alphaModFix/>
          </a:blip>
          <a:srcRect b="8884" l="12540" r="12547" t="11580"/>
          <a:stretch/>
        </p:blipFill>
        <p:spPr>
          <a:xfrm>
            <a:off x="342900" y="3021900"/>
            <a:ext cx="3816300" cy="1816800"/>
          </a:xfrm>
          <a:prstGeom prst="roundRect">
            <a:avLst>
              <a:gd fmla="val 5302" name="adj"/>
            </a:avLst>
          </a:prstGeom>
          <a:noFill/>
          <a:ln>
            <a:noFill/>
          </a:ln>
        </p:spPr>
      </p:pic>
      <p:sp>
        <p:nvSpPr>
          <p:cNvPr id="876" name="Google Shape;876;p87"/>
          <p:cNvSpPr txBox="1"/>
          <p:nvPr/>
        </p:nvSpPr>
        <p:spPr>
          <a:xfrm>
            <a:off x="343075" y="3496875"/>
            <a:ext cx="3816300" cy="87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79"/>
              <a:buNone/>
            </a:pPr>
            <a:r>
              <a:rPr lang="en-US" sz="5670">
                <a:solidFill>
                  <a:srgbClr val="FFFFFF"/>
                </a:solidFill>
                <a:latin typeface="Inter Tight SemiBold"/>
                <a:ea typeface="Inter Tight SemiBold"/>
                <a:cs typeface="Inter Tight SemiBold"/>
                <a:sym typeface="Inter Tight SemiBold"/>
              </a:rPr>
              <a:t>&gt;£235k</a:t>
            </a:r>
            <a:endParaRPr sz="5670">
              <a:solidFill>
                <a:srgbClr val="FFFFFF"/>
              </a:solidFill>
              <a:latin typeface="Inter Tight SemiBold"/>
              <a:ea typeface="Inter Tight SemiBold"/>
              <a:cs typeface="Inter Tight SemiBold"/>
              <a:sym typeface="Inter Tight SemiBold"/>
            </a:endParaRPr>
          </a:p>
        </p:txBody>
      </p:sp>
      <p:sp>
        <p:nvSpPr>
          <p:cNvPr id="877" name="Google Shape;877;p87"/>
          <p:cNvSpPr txBox="1"/>
          <p:nvPr/>
        </p:nvSpPr>
        <p:spPr>
          <a:xfrm>
            <a:off x="342900" y="3249400"/>
            <a:ext cx="38163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The avoidable bill is big:</a:t>
            </a:r>
            <a:endParaRPr sz="1200">
              <a:solidFill>
                <a:srgbClr val="FFFFFF"/>
              </a:solidFill>
              <a:latin typeface="Inter Tight SemiBold"/>
              <a:ea typeface="Inter Tight SemiBold"/>
              <a:cs typeface="Inter Tight SemiBold"/>
              <a:sym typeface="Inter Tight SemiBold"/>
            </a:endParaRPr>
          </a:p>
        </p:txBody>
      </p:sp>
      <p:sp>
        <p:nvSpPr>
          <p:cNvPr id="878" name="Google Shape;878;p87"/>
          <p:cNvSpPr txBox="1"/>
          <p:nvPr/>
        </p:nvSpPr>
        <p:spPr>
          <a:xfrm>
            <a:off x="370475" y="1638150"/>
            <a:ext cx="30966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The answer isn’t ‘more data,’ but disciplined decisions to reduce rework and mistakes. Yet only 7% of HR leaders are ‘advanced decision-makers’ (strategic data use + documented decisions).</a:t>
            </a:r>
            <a:endParaRPr sz="1100">
              <a:solidFill>
                <a:schemeClr val="accent5"/>
              </a:solidFill>
              <a:latin typeface="Inter Tight Medium"/>
              <a:ea typeface="Inter Tight Medium"/>
              <a:cs typeface="Inter Tight Medium"/>
              <a:sym typeface="Inter Tight Medium"/>
            </a:endParaRPr>
          </a:p>
        </p:txBody>
      </p:sp>
      <p:sp>
        <p:nvSpPr>
          <p:cNvPr id="879" name="Google Shape;879;p87"/>
          <p:cNvSpPr txBox="1"/>
          <p:nvPr/>
        </p:nvSpPr>
        <p:spPr>
          <a:xfrm>
            <a:off x="4476763" y="2082369"/>
            <a:ext cx="1800300" cy="388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61">
                <a:solidFill>
                  <a:schemeClr val="accent5"/>
                </a:solidFill>
                <a:latin typeface="Inter Tight Medium"/>
                <a:ea typeface="Inter Tight Medium"/>
                <a:cs typeface="Inter Tight Medium"/>
                <a:sym typeface="Inter Tight Medium"/>
              </a:rPr>
              <a:t>f</a:t>
            </a:r>
            <a:r>
              <a:rPr lang="en-US" sz="1261">
                <a:solidFill>
                  <a:schemeClr val="accent5"/>
                </a:solidFill>
                <a:latin typeface="Inter Tight Medium"/>
                <a:ea typeface="Inter Tight Medium"/>
                <a:cs typeface="Inter Tight Medium"/>
                <a:sym typeface="Inter Tight Medium"/>
              </a:rPr>
              <a:t>ormally review predictions</a:t>
            </a:r>
            <a:endParaRPr sz="1261">
              <a:solidFill>
                <a:schemeClr val="accent5"/>
              </a:solidFill>
              <a:latin typeface="Inter Tight Medium"/>
              <a:ea typeface="Inter Tight Medium"/>
              <a:cs typeface="Inter Tight Medium"/>
              <a:sym typeface="Inter Tight Medium"/>
            </a:endParaRPr>
          </a:p>
        </p:txBody>
      </p:sp>
      <p:sp>
        <p:nvSpPr>
          <p:cNvPr id="880" name="Google Shape;880;p87"/>
          <p:cNvSpPr txBox="1"/>
          <p:nvPr/>
        </p:nvSpPr>
        <p:spPr>
          <a:xfrm>
            <a:off x="6813421" y="3331201"/>
            <a:ext cx="1749600" cy="116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61">
                <a:solidFill>
                  <a:srgbClr val="FFFFFF"/>
                </a:solidFill>
                <a:latin typeface="Inter Tight SemiBold"/>
                <a:ea typeface="Inter Tight SemiBold"/>
                <a:cs typeface="Inter Tight SemiBold"/>
                <a:sym typeface="Inter Tight SemiBold"/>
              </a:rPr>
              <a:t>Simple frameworks, documentation, and reviews build a repeatable playbook for pairing judgement with evidence.</a:t>
            </a:r>
            <a:endParaRPr sz="1261">
              <a:solidFill>
                <a:srgbClr val="FFFFFF"/>
              </a:solidFill>
              <a:latin typeface="Inter Tight SemiBold"/>
              <a:ea typeface="Inter Tight SemiBold"/>
              <a:cs typeface="Inter Tight SemiBold"/>
              <a:sym typeface="Inter Tight SemiBold"/>
            </a:endParaRPr>
          </a:p>
        </p:txBody>
      </p:sp>
      <p:sp>
        <p:nvSpPr>
          <p:cNvPr id="881" name="Google Shape;881;p87"/>
          <p:cNvSpPr txBox="1"/>
          <p:nvPr/>
        </p:nvSpPr>
        <p:spPr>
          <a:xfrm>
            <a:off x="342900" y="4426400"/>
            <a:ext cx="38163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00">
                <a:solidFill>
                  <a:srgbClr val="FFFFFF"/>
                </a:solidFill>
                <a:latin typeface="Inter Tight SemiBold"/>
                <a:ea typeface="Inter Tight SemiBold"/>
                <a:cs typeface="Inter Tight SemiBold"/>
                <a:sym typeface="Inter Tight SemiBold"/>
              </a:rPr>
              <a:t>per org in the last year</a:t>
            </a:r>
            <a:endParaRPr sz="1200">
              <a:solidFill>
                <a:srgbClr val="FFFFFF"/>
              </a:solidFill>
              <a:latin typeface="Inter Tight SemiBold"/>
              <a:ea typeface="Inter Tight SemiBold"/>
              <a:cs typeface="Inter Tight SemiBold"/>
              <a:sym typeface="Inter Tight SemiBold"/>
            </a:endParaRPr>
          </a:p>
        </p:txBody>
      </p:sp>
      <p:sp>
        <p:nvSpPr>
          <p:cNvPr id="882" name="Google Shape;882;p87"/>
          <p:cNvSpPr txBox="1"/>
          <p:nvPr/>
        </p:nvSpPr>
        <p:spPr>
          <a:xfrm>
            <a:off x="6594640" y="1194421"/>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19</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sp>
        <p:nvSpPr>
          <p:cNvPr id="883" name="Google Shape;883;p87"/>
          <p:cNvSpPr txBox="1"/>
          <p:nvPr/>
        </p:nvSpPr>
        <p:spPr>
          <a:xfrm>
            <a:off x="6788103" y="2082369"/>
            <a:ext cx="1800300" cy="19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accent5"/>
              </a:buClr>
              <a:buSzPts val="1156"/>
              <a:buFont typeface="Arial"/>
              <a:buNone/>
            </a:pPr>
            <a:r>
              <a:rPr lang="en-US" sz="1261">
                <a:solidFill>
                  <a:schemeClr val="accent5"/>
                </a:solidFill>
                <a:latin typeface="Inter Tight Medium"/>
                <a:ea typeface="Inter Tight Medium"/>
                <a:cs typeface="Inter Tight Medium"/>
                <a:sym typeface="Inter Tight Medium"/>
              </a:rPr>
              <a:t>u</a:t>
            </a:r>
            <a:r>
              <a:rPr lang="en-US" sz="1261">
                <a:solidFill>
                  <a:schemeClr val="accent5"/>
                </a:solidFill>
                <a:latin typeface="Inter Tight Medium"/>
                <a:ea typeface="Inter Tight Medium"/>
                <a:cs typeface="Inter Tight Medium"/>
                <a:sym typeface="Inter Tight Medium"/>
              </a:rPr>
              <a:t>se data strategically</a:t>
            </a:r>
            <a:endParaRPr sz="1261">
              <a:solidFill>
                <a:schemeClr val="accent5"/>
              </a:solidFill>
              <a:latin typeface="Inter Tight Medium"/>
              <a:ea typeface="Inter Tight Medium"/>
              <a:cs typeface="Inter Tight Medium"/>
              <a:sym typeface="Inter Tight Medium"/>
            </a:endParaRPr>
          </a:p>
        </p:txBody>
      </p:sp>
      <p:sp>
        <p:nvSpPr>
          <p:cNvPr id="884" name="Google Shape;884;p87"/>
          <p:cNvSpPr txBox="1"/>
          <p:nvPr/>
        </p:nvSpPr>
        <p:spPr>
          <a:xfrm>
            <a:off x="4283300" y="3246086"/>
            <a:ext cx="2187300" cy="825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19"/>
              <a:buNone/>
            </a:pPr>
            <a:r>
              <a:rPr lang="en-US" sz="5365">
                <a:solidFill>
                  <a:srgbClr val="801A00"/>
                </a:solidFill>
                <a:latin typeface="Inter Tight SemiBold"/>
                <a:ea typeface="Inter Tight SemiBold"/>
                <a:cs typeface="Inter Tight SemiBold"/>
                <a:sym typeface="Inter Tight SemiBold"/>
              </a:rPr>
              <a:t>46</a:t>
            </a:r>
            <a:r>
              <a:rPr lang="en-US" sz="3467">
                <a:solidFill>
                  <a:srgbClr val="801A00"/>
                </a:solidFill>
                <a:latin typeface="Inter Tight SemiBold"/>
                <a:ea typeface="Inter Tight SemiBold"/>
                <a:cs typeface="Inter Tight SemiBold"/>
                <a:sym typeface="Inter Tight SemiBold"/>
              </a:rPr>
              <a:t>%</a:t>
            </a:r>
            <a:endParaRPr sz="3467">
              <a:solidFill>
                <a:srgbClr val="801A00"/>
              </a:solidFill>
              <a:latin typeface="Inter Tight SemiBold"/>
              <a:ea typeface="Inter Tight SemiBold"/>
              <a:cs typeface="Inter Tight SemiBold"/>
              <a:sym typeface="Inter Tight SemiBold"/>
            </a:endParaRPr>
          </a:p>
        </p:txBody>
      </p:sp>
      <p:sp>
        <p:nvSpPr>
          <p:cNvPr id="885" name="Google Shape;885;p87"/>
          <p:cNvSpPr txBox="1"/>
          <p:nvPr/>
        </p:nvSpPr>
        <p:spPr>
          <a:xfrm>
            <a:off x="4476763" y="4134034"/>
            <a:ext cx="1800300" cy="388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61">
                <a:solidFill>
                  <a:schemeClr val="accent5"/>
                </a:solidFill>
                <a:latin typeface="Inter Tight Medium"/>
                <a:ea typeface="Inter Tight Medium"/>
                <a:cs typeface="Inter Tight Medium"/>
                <a:sym typeface="Inter Tight Medium"/>
              </a:rPr>
              <a:t>s</a:t>
            </a:r>
            <a:r>
              <a:rPr lang="en-US" sz="1261">
                <a:solidFill>
                  <a:schemeClr val="accent5"/>
                </a:solidFill>
                <a:latin typeface="Inter Tight Medium"/>
                <a:ea typeface="Inter Tight Medium"/>
                <a:cs typeface="Inter Tight Medium"/>
                <a:sym typeface="Inter Tight Medium"/>
              </a:rPr>
              <a:t>truggle to leverage people data</a:t>
            </a:r>
            <a:endParaRPr sz="1261">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88"/>
          <p:cNvSpPr txBox="1"/>
          <p:nvPr/>
        </p:nvSpPr>
        <p:spPr>
          <a:xfrm>
            <a:off x="238000" y="217250"/>
            <a:ext cx="4128000" cy="11463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chemeClr val="accent5"/>
                </a:solidFill>
                <a:latin typeface="Inter Tight SemiBold"/>
                <a:ea typeface="Inter Tight SemiBold"/>
                <a:cs typeface="Inter Tight SemiBold"/>
                <a:sym typeface="Inter Tight SemiBold"/>
              </a:rPr>
              <a:t>Unlocking performance: Where advanced decision-makers stand out</a:t>
            </a:r>
            <a:endParaRPr sz="2275">
              <a:solidFill>
                <a:schemeClr val="accent5"/>
              </a:solidFill>
              <a:latin typeface="Inter Tight SemiBold"/>
              <a:ea typeface="Inter Tight SemiBold"/>
              <a:cs typeface="Inter Tight SemiBold"/>
              <a:sym typeface="Inter Tight SemiBold"/>
            </a:endParaRPr>
          </a:p>
        </p:txBody>
      </p:sp>
      <p:sp>
        <p:nvSpPr>
          <p:cNvPr id="891" name="Google Shape;891;p88"/>
          <p:cNvSpPr txBox="1"/>
          <p:nvPr/>
        </p:nvSpPr>
        <p:spPr>
          <a:xfrm>
            <a:off x="314401" y="2917588"/>
            <a:ext cx="1310700" cy="507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Very high </a:t>
            </a:r>
            <a:br>
              <a:rPr lang="en-US" sz="1100">
                <a:solidFill>
                  <a:schemeClr val="accent5"/>
                </a:solidFill>
                <a:latin typeface="Inter Tight SemiBold"/>
                <a:ea typeface="Inter Tight SemiBold"/>
                <a:cs typeface="Inter Tight SemiBold"/>
                <a:sym typeface="Inter Tight SemiBold"/>
              </a:rPr>
            </a:br>
            <a:r>
              <a:rPr lang="en-US" sz="1100">
                <a:solidFill>
                  <a:schemeClr val="accent5"/>
                </a:solidFill>
                <a:latin typeface="Inter Tight SemiBold"/>
                <a:ea typeface="Inter Tight SemiBold"/>
                <a:cs typeface="Inter Tight SemiBold"/>
                <a:sym typeface="Inter Tight SemiBold"/>
              </a:rPr>
              <a:t>business performance:</a:t>
            </a:r>
            <a:endParaRPr sz="1100">
              <a:solidFill>
                <a:schemeClr val="accent5"/>
              </a:solidFill>
              <a:latin typeface="Inter Tight SemiBold"/>
              <a:ea typeface="Inter Tight SemiBold"/>
              <a:cs typeface="Inter Tight SemiBold"/>
              <a:sym typeface="Inter Tight SemiBold"/>
            </a:endParaRPr>
          </a:p>
        </p:txBody>
      </p:sp>
      <p:sp>
        <p:nvSpPr>
          <p:cNvPr id="892" name="Google Shape;892;p88"/>
          <p:cNvSpPr txBox="1"/>
          <p:nvPr/>
        </p:nvSpPr>
        <p:spPr>
          <a:xfrm>
            <a:off x="4883291" y="557428"/>
            <a:ext cx="1006500" cy="515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Turnover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prediction confidence:</a:t>
            </a:r>
            <a:endParaRPr sz="1116">
              <a:solidFill>
                <a:schemeClr val="accent5"/>
              </a:solidFill>
              <a:latin typeface="Inter Tight SemiBold"/>
              <a:ea typeface="Inter Tight SemiBold"/>
              <a:cs typeface="Inter Tight SemiBold"/>
              <a:sym typeface="Inter Tight SemiBold"/>
            </a:endParaRPr>
          </a:p>
        </p:txBody>
      </p:sp>
      <p:sp>
        <p:nvSpPr>
          <p:cNvPr id="893" name="Google Shape;893;p88"/>
          <p:cNvSpPr txBox="1"/>
          <p:nvPr/>
        </p:nvSpPr>
        <p:spPr>
          <a:xfrm>
            <a:off x="4883291" y="1733239"/>
            <a:ext cx="1006500" cy="515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Formal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prediction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reviews: </a:t>
            </a:r>
            <a:endParaRPr sz="1116">
              <a:solidFill>
                <a:schemeClr val="accent5"/>
              </a:solidFill>
              <a:latin typeface="Inter Tight SemiBold"/>
              <a:ea typeface="Inter Tight SemiBold"/>
              <a:cs typeface="Inter Tight SemiBold"/>
              <a:sym typeface="Inter Tight SemiBold"/>
            </a:endParaRPr>
          </a:p>
        </p:txBody>
      </p:sp>
      <p:sp>
        <p:nvSpPr>
          <p:cNvPr id="894" name="Google Shape;894;p88"/>
          <p:cNvSpPr txBox="1"/>
          <p:nvPr/>
        </p:nvSpPr>
        <p:spPr>
          <a:xfrm>
            <a:off x="4883291" y="2981471"/>
            <a:ext cx="1006500" cy="343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HR valued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and trusted: </a:t>
            </a:r>
            <a:endParaRPr sz="1116">
              <a:solidFill>
                <a:schemeClr val="accent5"/>
              </a:solidFill>
              <a:latin typeface="Inter Tight SemiBold"/>
              <a:ea typeface="Inter Tight SemiBold"/>
              <a:cs typeface="Inter Tight SemiBold"/>
              <a:sym typeface="Inter Tight SemiBold"/>
            </a:endParaRPr>
          </a:p>
        </p:txBody>
      </p:sp>
      <p:sp>
        <p:nvSpPr>
          <p:cNvPr id="895" name="Google Shape;895;p88"/>
          <p:cNvSpPr txBox="1"/>
          <p:nvPr/>
        </p:nvSpPr>
        <p:spPr>
          <a:xfrm>
            <a:off x="4883291" y="4203942"/>
            <a:ext cx="1006500" cy="343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16">
                <a:solidFill>
                  <a:schemeClr val="accent5"/>
                </a:solidFill>
                <a:latin typeface="Inter Tight SemiBold"/>
                <a:ea typeface="Inter Tight SemiBold"/>
                <a:cs typeface="Inter Tight SemiBold"/>
                <a:sym typeface="Inter Tight SemiBold"/>
              </a:rPr>
              <a:t>HR trusted </a:t>
            </a:r>
            <a:br>
              <a:rPr lang="en-US" sz="1116">
                <a:solidFill>
                  <a:schemeClr val="accent5"/>
                </a:solidFill>
                <a:latin typeface="Inter Tight SemiBold"/>
                <a:ea typeface="Inter Tight SemiBold"/>
                <a:cs typeface="Inter Tight SemiBold"/>
                <a:sym typeface="Inter Tight SemiBold"/>
              </a:rPr>
            </a:br>
            <a:r>
              <a:rPr lang="en-US" sz="1116">
                <a:solidFill>
                  <a:schemeClr val="accent5"/>
                </a:solidFill>
                <a:latin typeface="Inter Tight SemiBold"/>
                <a:ea typeface="Inter Tight SemiBold"/>
                <a:cs typeface="Inter Tight SemiBold"/>
                <a:sym typeface="Inter Tight SemiBold"/>
              </a:rPr>
              <a:t>by leadership:</a:t>
            </a:r>
            <a:endParaRPr sz="1116">
              <a:solidFill>
                <a:schemeClr val="accent5"/>
              </a:solidFill>
              <a:latin typeface="Inter Tight SemiBold"/>
              <a:ea typeface="Inter Tight SemiBold"/>
              <a:cs typeface="Inter Tight SemiBold"/>
              <a:sym typeface="Inter Tight SemiBold"/>
            </a:endParaRPr>
          </a:p>
        </p:txBody>
      </p:sp>
      <p:sp>
        <p:nvSpPr>
          <p:cNvPr id="896" name="Google Shape;896;p88"/>
          <p:cNvSpPr/>
          <p:nvPr/>
        </p:nvSpPr>
        <p:spPr>
          <a:xfrm>
            <a:off x="1531400" y="2675800"/>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897" name="Google Shape;897;p88"/>
          <p:cNvSpPr txBox="1"/>
          <p:nvPr/>
        </p:nvSpPr>
        <p:spPr>
          <a:xfrm>
            <a:off x="314401" y="4213450"/>
            <a:ext cx="13107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SemiBold"/>
                <a:ea typeface="Inter Tight SemiBold"/>
                <a:cs typeface="Inter Tight SemiBold"/>
                <a:sym typeface="Inter Tight SemiBold"/>
              </a:rPr>
              <a:t>Very high engagement:</a:t>
            </a:r>
            <a:endParaRPr sz="1100">
              <a:solidFill>
                <a:schemeClr val="accent5"/>
              </a:solidFill>
              <a:latin typeface="Inter Tight SemiBold"/>
              <a:ea typeface="Inter Tight SemiBold"/>
              <a:cs typeface="Inter Tight SemiBold"/>
              <a:sym typeface="Inter Tight SemiBold"/>
            </a:endParaRPr>
          </a:p>
        </p:txBody>
      </p:sp>
      <p:sp>
        <p:nvSpPr>
          <p:cNvPr id="898" name="Google Shape;898;p88"/>
          <p:cNvSpPr/>
          <p:nvPr/>
        </p:nvSpPr>
        <p:spPr>
          <a:xfrm rot="5400000">
            <a:off x="314150" y="1699402"/>
            <a:ext cx="229200" cy="228600"/>
          </a:xfrm>
          <a:prstGeom prst="roundRect">
            <a:avLst>
              <a:gd fmla="val 50000" name="adj"/>
            </a:avLst>
          </a:prstGeom>
          <a:solidFill>
            <a:srgbClr val="FFAA31"/>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899" name="Google Shape;899;p88"/>
          <p:cNvSpPr/>
          <p:nvPr/>
        </p:nvSpPr>
        <p:spPr>
          <a:xfrm rot="5400000">
            <a:off x="314150" y="2094320"/>
            <a:ext cx="229200" cy="228600"/>
          </a:xfrm>
          <a:prstGeom prst="roundRect">
            <a:avLst>
              <a:gd fmla="val 50000" name="adj"/>
            </a:avLst>
          </a:prstGeom>
          <a:solidFill>
            <a:srgbClr val="801A00"/>
          </a:solidFill>
          <a:ln>
            <a:noFill/>
          </a:ln>
        </p:spPr>
        <p:txBody>
          <a:bodyPr anchorCtr="0" anchor="ctr" bIns="32350" lIns="32350" spcFirstLastPara="1" rIns="32350" wrap="square" tIns="32350">
            <a:noAutofit/>
          </a:bodyPr>
          <a:lstStyle/>
          <a:p>
            <a:pPr indent="0" lvl="0" marL="0" rtl="0" algn="ctr">
              <a:spcBef>
                <a:spcPts val="0"/>
              </a:spcBef>
              <a:spcAft>
                <a:spcPts val="0"/>
              </a:spcAft>
              <a:buNone/>
            </a:pPr>
            <a:r>
              <a:t/>
            </a:r>
            <a:endParaRPr sz="495">
              <a:latin typeface="Inter Tight Medium"/>
              <a:ea typeface="Inter Tight Medium"/>
              <a:cs typeface="Inter Tight Medium"/>
              <a:sym typeface="Inter Tight Medium"/>
            </a:endParaRPr>
          </a:p>
        </p:txBody>
      </p:sp>
      <p:sp>
        <p:nvSpPr>
          <p:cNvPr id="900" name="Google Shape;900;p88"/>
          <p:cNvSpPr txBox="1"/>
          <p:nvPr/>
        </p:nvSpPr>
        <p:spPr>
          <a:xfrm>
            <a:off x="666859" y="1729097"/>
            <a:ext cx="16905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Advanced decision makers</a:t>
            </a:r>
            <a:endParaRPr sz="1100">
              <a:solidFill>
                <a:schemeClr val="accent5"/>
              </a:solidFill>
              <a:latin typeface="Inter Tight Medium"/>
              <a:ea typeface="Inter Tight Medium"/>
              <a:cs typeface="Inter Tight Medium"/>
              <a:sym typeface="Inter Tight Medium"/>
            </a:endParaRPr>
          </a:p>
        </p:txBody>
      </p:sp>
      <p:sp>
        <p:nvSpPr>
          <p:cNvPr id="901" name="Google Shape;901;p88"/>
          <p:cNvSpPr txBox="1"/>
          <p:nvPr/>
        </p:nvSpPr>
        <p:spPr>
          <a:xfrm>
            <a:off x="671850" y="2124029"/>
            <a:ext cx="903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chemeClr val="accent5"/>
                </a:solidFill>
                <a:latin typeface="Inter Tight Medium"/>
                <a:ea typeface="Inter Tight Medium"/>
                <a:cs typeface="Inter Tight Medium"/>
                <a:sym typeface="Inter Tight Medium"/>
              </a:rPr>
              <a:t>Everyone else</a:t>
            </a:r>
            <a:endParaRPr sz="1100">
              <a:solidFill>
                <a:schemeClr val="accent5"/>
              </a:solidFill>
              <a:latin typeface="Inter Tight Medium"/>
              <a:ea typeface="Inter Tight Medium"/>
              <a:cs typeface="Inter Tight Medium"/>
              <a:sym typeface="Inter Tight Medium"/>
            </a:endParaRPr>
          </a:p>
        </p:txBody>
      </p:sp>
      <p:sp>
        <p:nvSpPr>
          <p:cNvPr id="902" name="Google Shape;902;p88"/>
          <p:cNvSpPr/>
          <p:nvPr/>
        </p:nvSpPr>
        <p:spPr>
          <a:xfrm>
            <a:off x="1531445" y="2675800"/>
            <a:ext cx="13800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03" name="Google Shape;903;p88"/>
          <p:cNvSpPr/>
          <p:nvPr/>
        </p:nvSpPr>
        <p:spPr>
          <a:xfrm>
            <a:off x="1531450" y="3128975"/>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04" name="Google Shape;904;p88"/>
          <p:cNvSpPr txBox="1"/>
          <p:nvPr/>
        </p:nvSpPr>
        <p:spPr>
          <a:xfrm>
            <a:off x="1585788" y="2778283"/>
            <a:ext cx="5547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48</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905" name="Google Shape;905;p88"/>
          <p:cNvSpPr txBox="1"/>
          <p:nvPr/>
        </p:nvSpPr>
        <p:spPr>
          <a:xfrm>
            <a:off x="1585791" y="3256575"/>
            <a:ext cx="4083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18</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906" name="Google Shape;906;p88"/>
          <p:cNvSpPr/>
          <p:nvPr/>
        </p:nvSpPr>
        <p:spPr>
          <a:xfrm>
            <a:off x="1531400" y="3834025"/>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Medium"/>
              <a:ea typeface="Inter Tight Medium"/>
              <a:cs typeface="Inter Tight Medium"/>
              <a:sym typeface="Inter Tight Medium"/>
            </a:endParaRPr>
          </a:p>
        </p:txBody>
      </p:sp>
      <p:sp>
        <p:nvSpPr>
          <p:cNvPr id="907" name="Google Shape;907;p88"/>
          <p:cNvSpPr/>
          <p:nvPr/>
        </p:nvSpPr>
        <p:spPr>
          <a:xfrm>
            <a:off x="1531449" y="3834025"/>
            <a:ext cx="12522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08" name="Google Shape;908;p88"/>
          <p:cNvSpPr/>
          <p:nvPr/>
        </p:nvSpPr>
        <p:spPr>
          <a:xfrm>
            <a:off x="1531450" y="4287200"/>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09" name="Google Shape;909;p88"/>
          <p:cNvSpPr txBox="1"/>
          <p:nvPr/>
        </p:nvSpPr>
        <p:spPr>
          <a:xfrm>
            <a:off x="1585788" y="3936508"/>
            <a:ext cx="5547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chemeClr val="accent5"/>
                </a:solidFill>
                <a:latin typeface="Inter Tight SemiBold"/>
                <a:ea typeface="Inter Tight SemiBold"/>
                <a:cs typeface="Inter Tight SemiBold"/>
                <a:sym typeface="Inter Tight SemiBold"/>
              </a:rPr>
              <a:t>45</a:t>
            </a:r>
            <a:r>
              <a:rPr lang="en-US" sz="1500">
                <a:solidFill>
                  <a:schemeClr val="accent5"/>
                </a:solidFill>
                <a:latin typeface="Inter Tight SemiBold"/>
                <a:ea typeface="Inter Tight SemiBold"/>
                <a:cs typeface="Inter Tight SemiBold"/>
                <a:sym typeface="Inter Tight SemiBold"/>
              </a:rPr>
              <a:t>%</a:t>
            </a:r>
            <a:endParaRPr sz="1500">
              <a:solidFill>
                <a:schemeClr val="accent5"/>
              </a:solidFill>
              <a:latin typeface="Inter Tight SemiBold"/>
              <a:ea typeface="Inter Tight SemiBold"/>
              <a:cs typeface="Inter Tight SemiBold"/>
              <a:sym typeface="Inter Tight SemiBold"/>
            </a:endParaRPr>
          </a:p>
        </p:txBody>
      </p:sp>
      <p:sp>
        <p:nvSpPr>
          <p:cNvPr id="910" name="Google Shape;910;p88"/>
          <p:cNvSpPr txBox="1"/>
          <p:nvPr/>
        </p:nvSpPr>
        <p:spPr>
          <a:xfrm>
            <a:off x="1585791" y="4414800"/>
            <a:ext cx="4083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00">
                <a:solidFill>
                  <a:srgbClr val="FFFFFF"/>
                </a:solidFill>
                <a:latin typeface="Inter Tight SemiBold"/>
                <a:ea typeface="Inter Tight SemiBold"/>
                <a:cs typeface="Inter Tight SemiBold"/>
                <a:sym typeface="Inter Tight SemiBold"/>
              </a:rPr>
              <a:t>18</a:t>
            </a:r>
            <a:r>
              <a:rPr lang="en-US" sz="1500">
                <a:solidFill>
                  <a:srgbClr val="FFFFFF"/>
                </a:solidFill>
                <a:latin typeface="Inter Tight SemiBold"/>
                <a:ea typeface="Inter Tight SemiBold"/>
                <a:cs typeface="Inter Tight SemiBold"/>
                <a:sym typeface="Inter Tight SemiBold"/>
              </a:rPr>
              <a:t>%</a:t>
            </a:r>
            <a:endParaRPr sz="1500">
              <a:solidFill>
                <a:srgbClr val="FFFFFF"/>
              </a:solidFill>
              <a:latin typeface="Inter Tight SemiBold"/>
              <a:ea typeface="Inter Tight SemiBold"/>
              <a:cs typeface="Inter Tight SemiBold"/>
              <a:sym typeface="Inter Tight SemiBold"/>
            </a:endParaRPr>
          </a:p>
        </p:txBody>
      </p:sp>
      <p:sp>
        <p:nvSpPr>
          <p:cNvPr id="911" name="Google Shape;911;p88"/>
          <p:cNvSpPr/>
          <p:nvPr/>
        </p:nvSpPr>
        <p:spPr>
          <a:xfrm>
            <a:off x="5981820" y="2642945"/>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12" name="Google Shape;912;p88"/>
          <p:cNvSpPr/>
          <p:nvPr/>
        </p:nvSpPr>
        <p:spPr>
          <a:xfrm>
            <a:off x="5981875" y="2642945"/>
            <a:ext cx="24069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3" name="Google Shape;913;p88"/>
          <p:cNvSpPr/>
          <p:nvPr/>
        </p:nvSpPr>
        <p:spPr>
          <a:xfrm>
            <a:off x="5981871" y="3103001"/>
            <a:ext cx="20550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4" name="Google Shape;914;p88"/>
          <p:cNvSpPr txBox="1"/>
          <p:nvPr/>
        </p:nvSpPr>
        <p:spPr>
          <a:xfrm>
            <a:off x="6037034" y="2746985"/>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90</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15" name="Google Shape;915;p88"/>
          <p:cNvSpPr txBox="1"/>
          <p:nvPr/>
        </p:nvSpPr>
        <p:spPr>
          <a:xfrm>
            <a:off x="6037049" y="3232539"/>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69</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16" name="Google Shape;916;p88"/>
          <p:cNvSpPr/>
          <p:nvPr/>
        </p:nvSpPr>
        <p:spPr>
          <a:xfrm>
            <a:off x="5981820" y="3818756"/>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17" name="Google Shape;917;p88"/>
          <p:cNvSpPr/>
          <p:nvPr/>
        </p:nvSpPr>
        <p:spPr>
          <a:xfrm>
            <a:off x="5981871" y="3818756"/>
            <a:ext cx="2278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8" name="Google Shape;918;p88"/>
          <p:cNvSpPr/>
          <p:nvPr/>
        </p:nvSpPr>
        <p:spPr>
          <a:xfrm>
            <a:off x="5981871" y="4278812"/>
            <a:ext cx="185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19" name="Google Shape;919;p88"/>
          <p:cNvSpPr txBox="1"/>
          <p:nvPr/>
        </p:nvSpPr>
        <p:spPr>
          <a:xfrm>
            <a:off x="6037034" y="3922796"/>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88</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20" name="Google Shape;920;p88"/>
          <p:cNvSpPr txBox="1"/>
          <p:nvPr/>
        </p:nvSpPr>
        <p:spPr>
          <a:xfrm>
            <a:off x="6037053" y="4408350"/>
            <a:ext cx="7596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67</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21" name="Google Shape;921;p88"/>
          <p:cNvSpPr/>
          <p:nvPr/>
        </p:nvSpPr>
        <p:spPr>
          <a:xfrm>
            <a:off x="5981820" y="304800"/>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22" name="Google Shape;922;p88"/>
          <p:cNvSpPr/>
          <p:nvPr/>
        </p:nvSpPr>
        <p:spPr>
          <a:xfrm>
            <a:off x="5981873" y="304800"/>
            <a:ext cx="21288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23" name="Google Shape;923;p88"/>
          <p:cNvSpPr/>
          <p:nvPr/>
        </p:nvSpPr>
        <p:spPr>
          <a:xfrm>
            <a:off x="5981871" y="764856"/>
            <a:ext cx="14982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24" name="Google Shape;924;p88"/>
          <p:cNvSpPr txBox="1"/>
          <p:nvPr/>
        </p:nvSpPr>
        <p:spPr>
          <a:xfrm>
            <a:off x="6037034" y="408839"/>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76</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25" name="Google Shape;925;p88"/>
          <p:cNvSpPr txBox="1"/>
          <p:nvPr/>
        </p:nvSpPr>
        <p:spPr>
          <a:xfrm>
            <a:off x="6037048" y="894393"/>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51</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
        <p:nvSpPr>
          <p:cNvPr id="926" name="Google Shape;926;p88"/>
          <p:cNvSpPr/>
          <p:nvPr/>
        </p:nvSpPr>
        <p:spPr>
          <a:xfrm>
            <a:off x="5981820" y="1480611"/>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rtl="0" algn="ctr">
              <a:spcBef>
                <a:spcPts val="0"/>
              </a:spcBef>
              <a:spcAft>
                <a:spcPts val="0"/>
              </a:spcAft>
              <a:buNone/>
            </a:pPr>
            <a:r>
              <a:t/>
            </a:r>
            <a:endParaRPr sz="1421">
              <a:latin typeface="Inter Tight Medium"/>
              <a:ea typeface="Inter Tight Medium"/>
              <a:cs typeface="Inter Tight Medium"/>
              <a:sym typeface="Inter Tight Medium"/>
            </a:endParaRPr>
          </a:p>
        </p:txBody>
      </p:sp>
      <p:sp>
        <p:nvSpPr>
          <p:cNvPr id="927" name="Google Shape;927;p88"/>
          <p:cNvSpPr/>
          <p:nvPr/>
        </p:nvSpPr>
        <p:spPr>
          <a:xfrm>
            <a:off x="5981871" y="1480611"/>
            <a:ext cx="1330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28" name="Google Shape;928;p88"/>
          <p:cNvSpPr/>
          <p:nvPr/>
        </p:nvSpPr>
        <p:spPr>
          <a:xfrm>
            <a:off x="5981871" y="1940667"/>
            <a:ext cx="50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rtl="0" algn="ctr">
              <a:spcBef>
                <a:spcPts val="0"/>
              </a:spcBef>
              <a:spcAft>
                <a:spcPts val="0"/>
              </a:spcAft>
              <a:buNone/>
            </a:pPr>
            <a:r>
              <a:t/>
            </a:r>
            <a:endParaRPr sz="1469">
              <a:latin typeface="Inter Tight Medium"/>
              <a:ea typeface="Inter Tight Medium"/>
              <a:cs typeface="Inter Tight Medium"/>
              <a:sym typeface="Inter Tight Medium"/>
            </a:endParaRPr>
          </a:p>
        </p:txBody>
      </p:sp>
      <p:sp>
        <p:nvSpPr>
          <p:cNvPr id="929" name="Google Shape;929;p88"/>
          <p:cNvSpPr txBox="1"/>
          <p:nvPr/>
        </p:nvSpPr>
        <p:spPr>
          <a:xfrm>
            <a:off x="6037034" y="1573662"/>
            <a:ext cx="5631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chemeClr val="accent5"/>
                </a:solidFill>
                <a:latin typeface="Inter Tight SemiBold"/>
                <a:ea typeface="Inter Tight SemiBold"/>
                <a:cs typeface="Inter Tight SemiBold"/>
                <a:sym typeface="Inter Tight SemiBold"/>
              </a:rPr>
              <a:t>46</a:t>
            </a:r>
            <a:r>
              <a:rPr lang="en-US" sz="1522">
                <a:solidFill>
                  <a:schemeClr val="accent5"/>
                </a:solidFill>
                <a:latin typeface="Inter Tight SemiBold"/>
                <a:ea typeface="Inter Tight SemiBold"/>
                <a:cs typeface="Inter Tight SemiBold"/>
                <a:sym typeface="Inter Tight SemiBold"/>
              </a:rPr>
              <a:t>%</a:t>
            </a:r>
            <a:endParaRPr sz="1522">
              <a:solidFill>
                <a:schemeClr val="accent5"/>
              </a:solidFill>
              <a:latin typeface="Inter Tight SemiBold"/>
              <a:ea typeface="Inter Tight SemiBold"/>
              <a:cs typeface="Inter Tight SemiBold"/>
              <a:sym typeface="Inter Tight SemiBold"/>
            </a:endParaRPr>
          </a:p>
        </p:txBody>
      </p:sp>
      <p:sp>
        <p:nvSpPr>
          <p:cNvPr id="930" name="Google Shape;930;p88"/>
          <p:cNvSpPr txBox="1"/>
          <p:nvPr/>
        </p:nvSpPr>
        <p:spPr>
          <a:xfrm>
            <a:off x="6037048" y="2070204"/>
            <a:ext cx="501600" cy="31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030">
                <a:solidFill>
                  <a:srgbClr val="FFFFFF"/>
                </a:solidFill>
                <a:latin typeface="Inter Tight SemiBold"/>
                <a:ea typeface="Inter Tight SemiBold"/>
                <a:cs typeface="Inter Tight SemiBold"/>
                <a:sym typeface="Inter Tight SemiBold"/>
              </a:rPr>
              <a:t>10</a:t>
            </a:r>
            <a:r>
              <a:rPr lang="en-US" sz="1522">
                <a:solidFill>
                  <a:srgbClr val="FFFFFF"/>
                </a:solidFill>
                <a:latin typeface="Inter Tight SemiBold"/>
                <a:ea typeface="Inter Tight SemiBold"/>
                <a:cs typeface="Inter Tight SemiBold"/>
                <a:sym typeface="Inter Tight SemiBold"/>
              </a:rPr>
              <a:t>%</a:t>
            </a:r>
            <a:endParaRPr sz="1522">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494B"/>
            </a:gs>
            <a:gs pos="52000">
              <a:schemeClr val="dk2"/>
            </a:gs>
            <a:gs pos="95000">
              <a:srgbClr val="FFF7EB"/>
            </a:gs>
            <a:gs pos="100000">
              <a:srgbClr val="FFFFFF"/>
            </a:gs>
          </a:gsLst>
          <a:lin ang="2700006" scaled="0"/>
        </a:gradFill>
      </p:bgPr>
    </p:bg>
    <p:spTree>
      <p:nvGrpSpPr>
        <p:cNvPr id="934" name="Shape 934"/>
        <p:cNvGrpSpPr/>
        <p:nvPr/>
      </p:nvGrpSpPr>
      <p:grpSpPr>
        <a:xfrm>
          <a:off x="0" y="0"/>
          <a:ext cx="0" cy="0"/>
          <a:chOff x="0" y="0"/>
          <a:chExt cx="0" cy="0"/>
        </a:xfrm>
      </p:grpSpPr>
      <p:sp>
        <p:nvSpPr>
          <p:cNvPr id="935" name="Google Shape;935;p89"/>
          <p:cNvSpPr/>
          <p:nvPr/>
        </p:nvSpPr>
        <p:spPr>
          <a:xfrm>
            <a:off x="350850" y="2972700"/>
            <a:ext cx="3912600" cy="1866000"/>
          </a:xfrm>
          <a:prstGeom prst="roundRect">
            <a:avLst>
              <a:gd fmla="val 8693" name="adj"/>
            </a:avLst>
          </a:prstGeom>
          <a:solidFill>
            <a:srgbClr val="09282A"/>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36" name="Google Shape;936;p89"/>
          <p:cNvSpPr txBox="1"/>
          <p:nvPr/>
        </p:nvSpPr>
        <p:spPr>
          <a:xfrm>
            <a:off x="238000" y="217250"/>
            <a:ext cx="3775800" cy="11463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EACC"/>
                </a:solidFill>
                <a:latin typeface="Inter Tight SemiBold"/>
                <a:ea typeface="Inter Tight SemiBold"/>
                <a:cs typeface="Inter Tight SemiBold"/>
                <a:sym typeface="Inter Tight SemiBold"/>
              </a:rPr>
              <a:t>Theme 2:</a:t>
            </a:r>
            <a:r>
              <a:rPr lang="en-US" sz="2275">
                <a:solidFill>
                  <a:srgbClr val="FFF7EB"/>
                </a:solidFill>
                <a:latin typeface="Inter Tight SemiBold"/>
                <a:ea typeface="Inter Tight SemiBold"/>
                <a:cs typeface="Inter Tight SemiBold"/>
                <a:sym typeface="Inter Tight SemiBold"/>
              </a:rPr>
              <a:t> </a:t>
            </a:r>
            <a:br>
              <a:rPr lang="en-US" sz="2275">
                <a:solidFill>
                  <a:schemeClr val="accent5"/>
                </a:solidFill>
                <a:latin typeface="Inter Tight SemiBold"/>
                <a:ea typeface="Inter Tight SemiBold"/>
                <a:cs typeface="Inter Tight SemiBold"/>
                <a:sym typeface="Inter Tight SemiBold"/>
              </a:rPr>
            </a:br>
            <a:r>
              <a:rPr lang="en-US" sz="2275">
                <a:solidFill>
                  <a:srgbClr val="FFFFFF"/>
                </a:solidFill>
                <a:latin typeface="Inter Tight SemiBold"/>
                <a:ea typeface="Inter Tight SemiBold"/>
                <a:cs typeface="Inter Tight SemiBold"/>
                <a:sym typeface="Inter Tight SemiBold"/>
              </a:rPr>
              <a:t>AI-enabled workforce planning</a:t>
            </a:r>
            <a:endParaRPr sz="2275">
              <a:solidFill>
                <a:srgbClr val="FFFFFF"/>
              </a:solidFill>
              <a:latin typeface="Inter Tight SemiBold"/>
              <a:ea typeface="Inter Tight SemiBold"/>
              <a:cs typeface="Inter Tight SemiBold"/>
              <a:sym typeface="Inter Tight SemiBold"/>
            </a:endParaRPr>
          </a:p>
        </p:txBody>
      </p:sp>
      <p:sp>
        <p:nvSpPr>
          <p:cNvPr id="937" name="Google Shape;937;p89"/>
          <p:cNvSpPr txBox="1"/>
          <p:nvPr/>
        </p:nvSpPr>
        <p:spPr>
          <a:xfrm>
            <a:off x="524466" y="3390985"/>
            <a:ext cx="3252000" cy="87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1279"/>
              <a:buNone/>
            </a:pPr>
            <a:r>
              <a:rPr lang="en-US" sz="5670">
                <a:solidFill>
                  <a:srgbClr val="FFEACC"/>
                </a:solidFill>
                <a:latin typeface="Inter Tight SemiBold"/>
                <a:ea typeface="Inter Tight SemiBold"/>
                <a:cs typeface="Inter Tight SemiBold"/>
                <a:sym typeface="Inter Tight SemiBold"/>
              </a:rPr>
              <a:t>£49,499</a:t>
            </a:r>
            <a:endParaRPr sz="5670">
              <a:solidFill>
                <a:srgbClr val="FFEACC"/>
              </a:solidFill>
              <a:latin typeface="Inter Tight SemiBold"/>
              <a:ea typeface="Inter Tight SemiBold"/>
              <a:cs typeface="Inter Tight SemiBold"/>
              <a:sym typeface="Inter Tight SemiBold"/>
            </a:endParaRPr>
          </a:p>
        </p:txBody>
      </p:sp>
      <p:sp>
        <p:nvSpPr>
          <p:cNvPr id="938" name="Google Shape;938;p89"/>
          <p:cNvSpPr txBox="1"/>
          <p:nvPr/>
        </p:nvSpPr>
        <p:spPr>
          <a:xfrm>
            <a:off x="524300" y="3153327"/>
            <a:ext cx="3252000" cy="19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79">
                <a:solidFill>
                  <a:srgbClr val="FFEACC"/>
                </a:solidFill>
                <a:latin typeface="Inter Tight SemiBold"/>
                <a:ea typeface="Inter Tight SemiBold"/>
                <a:cs typeface="Inter Tight SemiBold"/>
                <a:sym typeface="Inter Tight SemiBold"/>
              </a:rPr>
              <a:t>Cost of missteps:</a:t>
            </a:r>
            <a:endParaRPr sz="1279">
              <a:solidFill>
                <a:srgbClr val="FFEACC"/>
              </a:solidFill>
              <a:latin typeface="Inter Tight SemiBold"/>
              <a:ea typeface="Inter Tight SemiBold"/>
              <a:cs typeface="Inter Tight SemiBold"/>
              <a:sym typeface="Inter Tight SemiBold"/>
            </a:endParaRPr>
          </a:p>
        </p:txBody>
      </p:sp>
      <p:sp>
        <p:nvSpPr>
          <p:cNvPr id="939" name="Google Shape;939;p89"/>
          <p:cNvSpPr txBox="1"/>
          <p:nvPr/>
        </p:nvSpPr>
        <p:spPr>
          <a:xfrm>
            <a:off x="524300" y="4321345"/>
            <a:ext cx="32520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FFEACC"/>
                </a:solidFill>
                <a:latin typeface="Inter Tight SemiBold"/>
                <a:ea typeface="Inter Tight SemiBold"/>
                <a:cs typeface="Inter Tight SemiBold"/>
                <a:sym typeface="Inter Tight SemiBold"/>
              </a:rPr>
              <a:t>on average last year due to inadequate workforce planning</a:t>
            </a:r>
            <a:endParaRPr sz="1200">
              <a:solidFill>
                <a:srgbClr val="FFEACC"/>
              </a:solidFill>
              <a:latin typeface="Inter Tight SemiBold"/>
              <a:ea typeface="Inter Tight SemiBold"/>
              <a:cs typeface="Inter Tight SemiBold"/>
              <a:sym typeface="Inter Tight SemiBold"/>
            </a:endParaRPr>
          </a:p>
        </p:txBody>
      </p:sp>
      <p:sp>
        <p:nvSpPr>
          <p:cNvPr id="940" name="Google Shape;940;p89"/>
          <p:cNvSpPr txBox="1"/>
          <p:nvPr/>
        </p:nvSpPr>
        <p:spPr>
          <a:xfrm>
            <a:off x="370475" y="1612419"/>
            <a:ext cx="3643200" cy="846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00">
                <a:solidFill>
                  <a:srgbClr val="FFFFFF"/>
                </a:solidFill>
                <a:latin typeface="Inter Tight Medium"/>
                <a:ea typeface="Inter Tight Medium"/>
                <a:cs typeface="Inter Tight Medium"/>
                <a:sym typeface="Inter Tight Medium"/>
              </a:rPr>
              <a:t>Workforce planning is about building the right teams, with the right skills, exactly when and where you need them — but we’re at a critical inflection </a:t>
            </a:r>
            <a:r>
              <a:rPr lang="en-US" sz="1100">
                <a:solidFill>
                  <a:srgbClr val="FFFFFF"/>
                </a:solidFill>
                <a:latin typeface="Inter Tight Medium"/>
                <a:ea typeface="Inter Tight Medium"/>
                <a:cs typeface="Inter Tight Medium"/>
                <a:sym typeface="Inter Tight Medium"/>
              </a:rPr>
              <a:t>point</a:t>
            </a:r>
            <a:r>
              <a:rPr lang="en-US" sz="1100">
                <a:solidFill>
                  <a:srgbClr val="FFFFFF"/>
                </a:solidFill>
                <a:latin typeface="Inter Tight Medium"/>
                <a:ea typeface="Inter Tight Medium"/>
                <a:cs typeface="Inter Tight Medium"/>
                <a:sym typeface="Inter Tight Medium"/>
              </a:rPr>
              <a:t>. AI is fundamentally changing how work gets done, who does it, and how people teams prepare for future needs.</a:t>
            </a:r>
            <a:endParaRPr sz="1100">
              <a:solidFill>
                <a:srgbClr val="FFFFFF"/>
              </a:solidFill>
              <a:latin typeface="Inter Tight Medium"/>
              <a:ea typeface="Inter Tight Medium"/>
              <a:cs typeface="Inter Tight Medium"/>
              <a:sym typeface="Inter Tight Medium"/>
            </a:endParaRPr>
          </a:p>
        </p:txBody>
      </p:sp>
      <p:sp>
        <p:nvSpPr>
          <p:cNvPr id="941" name="Google Shape;941;p89"/>
          <p:cNvSpPr/>
          <p:nvPr/>
        </p:nvSpPr>
        <p:spPr>
          <a:xfrm>
            <a:off x="4384876" y="2936189"/>
            <a:ext cx="21378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42" name="Google Shape;942;p89"/>
          <p:cNvSpPr/>
          <p:nvPr/>
        </p:nvSpPr>
        <p:spPr>
          <a:xfrm>
            <a:off x="6643991" y="2936189"/>
            <a:ext cx="2137800" cy="1915200"/>
          </a:xfrm>
          <a:prstGeom prst="roundRect">
            <a:avLst>
              <a:gd fmla="val 8693" name="adj"/>
            </a:avLst>
          </a:prstGeom>
          <a:solidFill>
            <a:srgbClr val="09282A"/>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43" name="Google Shape;943;p89"/>
          <p:cNvSpPr/>
          <p:nvPr/>
        </p:nvSpPr>
        <p:spPr>
          <a:xfrm>
            <a:off x="6643991" y="899977"/>
            <a:ext cx="21378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44" name="Google Shape;944;p89"/>
          <p:cNvSpPr/>
          <p:nvPr/>
        </p:nvSpPr>
        <p:spPr>
          <a:xfrm>
            <a:off x="4384876" y="877825"/>
            <a:ext cx="2137800" cy="1915200"/>
          </a:xfrm>
          <a:prstGeom prst="roundRect">
            <a:avLst>
              <a:gd fmla="val 8693" name="adj"/>
            </a:avLst>
          </a:prstGeom>
          <a:solidFill>
            <a:srgbClr val="FFFFFF">
              <a:alpha val="56330"/>
            </a:srgbClr>
          </a:solidFill>
          <a:ln>
            <a:noFill/>
          </a:ln>
        </p:spPr>
        <p:txBody>
          <a:bodyPr anchorCtr="0" anchor="ctr" bIns="105125" lIns="105125" spcFirstLastPara="1" rIns="105125" wrap="square" tIns="105125">
            <a:noAutofit/>
          </a:bodyPr>
          <a:lstStyle/>
          <a:p>
            <a:pPr indent="0" lvl="0" marL="0" rtl="0" algn="ctr">
              <a:spcBef>
                <a:spcPts val="0"/>
              </a:spcBef>
              <a:spcAft>
                <a:spcPts val="0"/>
              </a:spcAft>
              <a:buNone/>
            </a:pPr>
            <a:r>
              <a:t/>
            </a:r>
            <a:endParaRPr sz="1609">
              <a:latin typeface="Inter Tight Medium"/>
              <a:ea typeface="Inter Tight Medium"/>
              <a:cs typeface="Inter Tight Medium"/>
              <a:sym typeface="Inter Tight Medium"/>
            </a:endParaRPr>
          </a:p>
        </p:txBody>
      </p:sp>
      <p:sp>
        <p:nvSpPr>
          <p:cNvPr id="945" name="Google Shape;945;p89"/>
          <p:cNvSpPr txBox="1"/>
          <p:nvPr/>
        </p:nvSpPr>
        <p:spPr>
          <a:xfrm>
            <a:off x="4384825" y="1195453"/>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46</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46" name="Google Shape;946;p89"/>
          <p:cNvSpPr txBox="1"/>
          <p:nvPr/>
        </p:nvSpPr>
        <p:spPr>
          <a:xfrm>
            <a:off x="4573922" y="2086295"/>
            <a:ext cx="1759800" cy="379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accent5"/>
              </a:buClr>
              <a:buSzPts val="1130"/>
              <a:buFont typeface="Arial"/>
              <a:buNone/>
            </a:pPr>
            <a:r>
              <a:rPr lang="en-US" sz="1232">
                <a:solidFill>
                  <a:schemeClr val="accent5"/>
                </a:solidFill>
                <a:latin typeface="Inter Tight Medium"/>
                <a:ea typeface="Inter Tight Medium"/>
                <a:cs typeface="Inter Tight Medium"/>
                <a:sym typeface="Inter Tight Medium"/>
              </a:rPr>
              <a:t>of HR leaders use AI for planning</a:t>
            </a:r>
            <a:endParaRPr sz="1232">
              <a:solidFill>
                <a:schemeClr val="accent5"/>
              </a:solidFill>
              <a:latin typeface="Inter Tight Medium"/>
              <a:ea typeface="Inter Tight Medium"/>
              <a:cs typeface="Inter Tight Medium"/>
              <a:sym typeface="Inter Tight Medium"/>
            </a:endParaRPr>
          </a:p>
        </p:txBody>
      </p:sp>
      <p:sp>
        <p:nvSpPr>
          <p:cNvPr id="947" name="Google Shape;947;p89"/>
          <p:cNvSpPr txBox="1"/>
          <p:nvPr/>
        </p:nvSpPr>
        <p:spPr>
          <a:xfrm>
            <a:off x="6888737" y="3143364"/>
            <a:ext cx="1710300" cy="1462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accent5"/>
              </a:buClr>
              <a:buSzPts val="1130"/>
              <a:buFont typeface="Arial"/>
              <a:buNone/>
            </a:pPr>
            <a:r>
              <a:rPr lang="en-US" sz="1232">
                <a:solidFill>
                  <a:srgbClr val="FFEACC"/>
                </a:solidFill>
                <a:latin typeface="Inter Tight SemiBold"/>
                <a:ea typeface="Inter Tight SemiBold"/>
                <a:cs typeface="Inter Tight SemiBold"/>
                <a:sym typeface="Inter Tight SemiBold"/>
              </a:rPr>
              <a:t>AI u</a:t>
            </a:r>
            <a:r>
              <a:rPr lang="en-US" sz="1232">
                <a:solidFill>
                  <a:srgbClr val="FFEACC"/>
                </a:solidFill>
                <a:latin typeface="Inter Tight SemiBold"/>
                <a:ea typeface="Inter Tight SemiBold"/>
                <a:cs typeface="Inter Tight SemiBold"/>
                <a:sym typeface="Inter Tight SemiBold"/>
              </a:rPr>
              <a:t>se cases:</a:t>
            </a:r>
            <a:endParaRPr sz="1232">
              <a:solidFill>
                <a:srgbClr val="FFEACC"/>
              </a:solidFill>
              <a:latin typeface="Inter Tight SemiBold"/>
              <a:ea typeface="Inter Tight SemiBold"/>
              <a:cs typeface="Inter Tight SemiBold"/>
              <a:sym typeface="Inter Tight SemiBold"/>
            </a:endParaRPr>
          </a:p>
          <a:p>
            <a:pPr indent="0" lvl="0" marL="0" rtl="0" algn="l">
              <a:spcBef>
                <a:spcPts val="0"/>
              </a:spcBef>
              <a:spcAft>
                <a:spcPts val="0"/>
              </a:spcAft>
              <a:buClr>
                <a:schemeClr val="accent5"/>
              </a:buClr>
              <a:buSzPts val="1130"/>
              <a:buFont typeface="Arial"/>
              <a:buNone/>
            </a:pPr>
            <a:r>
              <a:t/>
            </a:r>
            <a:endParaRPr sz="1232">
              <a:solidFill>
                <a:srgbClr val="FFEACC"/>
              </a:solidFill>
              <a:latin typeface="Inter Tight SemiBold"/>
              <a:ea typeface="Inter Tight SemiBold"/>
              <a:cs typeface="Inter Tight SemiBold"/>
              <a:sym typeface="Inter Tight SemiBold"/>
            </a:endParaRPr>
          </a:p>
          <a:p>
            <a:pPr indent="-212627" lvl="0" marL="187843" rtl="0" algn="l">
              <a:spcBef>
                <a:spcPts val="0"/>
              </a:spcBef>
              <a:spcAft>
                <a:spcPts val="0"/>
              </a:spcAft>
              <a:buClr>
                <a:srgbClr val="FFEACC"/>
              </a:buClr>
              <a:buSzPts val="1130"/>
              <a:buFont typeface="Inter Tight Medium"/>
              <a:buChar char="●"/>
            </a:pPr>
            <a:r>
              <a:rPr lang="en-US" sz="1129">
                <a:solidFill>
                  <a:srgbClr val="FFEACC"/>
                </a:solidFill>
                <a:latin typeface="Inter Tight Medium"/>
                <a:ea typeface="Inter Tight Medium"/>
                <a:cs typeface="Inter Tight Medium"/>
                <a:sym typeface="Inter Tight Medium"/>
              </a:rPr>
              <a:t>Turnover prediction</a:t>
            </a:r>
            <a:endParaRPr sz="1129">
              <a:solidFill>
                <a:srgbClr val="FFEACC"/>
              </a:solidFill>
              <a:latin typeface="Inter Tight Medium"/>
              <a:ea typeface="Inter Tight Medium"/>
              <a:cs typeface="Inter Tight Medium"/>
              <a:sym typeface="Inter Tight Medium"/>
            </a:endParaRPr>
          </a:p>
          <a:p>
            <a:pPr indent="-212627" lvl="0" marL="187843" rtl="0" algn="l">
              <a:spcBef>
                <a:spcPts val="103"/>
              </a:spcBef>
              <a:spcAft>
                <a:spcPts val="0"/>
              </a:spcAft>
              <a:buClr>
                <a:srgbClr val="FFEACC"/>
              </a:buClr>
              <a:buSzPts val="1130"/>
              <a:buFont typeface="Inter Tight Medium"/>
              <a:buChar char="●"/>
            </a:pPr>
            <a:r>
              <a:rPr lang="en-US" sz="1129">
                <a:solidFill>
                  <a:srgbClr val="FFEACC"/>
                </a:solidFill>
                <a:latin typeface="Inter Tight Medium"/>
                <a:ea typeface="Inter Tight Medium"/>
                <a:cs typeface="Inter Tight Medium"/>
                <a:sym typeface="Inter Tight Medium"/>
              </a:rPr>
              <a:t>Succession planning</a:t>
            </a:r>
            <a:endParaRPr sz="1129">
              <a:solidFill>
                <a:srgbClr val="FFEACC"/>
              </a:solidFill>
              <a:latin typeface="Inter Tight Medium"/>
              <a:ea typeface="Inter Tight Medium"/>
              <a:cs typeface="Inter Tight Medium"/>
              <a:sym typeface="Inter Tight Medium"/>
            </a:endParaRPr>
          </a:p>
          <a:p>
            <a:pPr indent="-212627" lvl="0" marL="187843" rtl="0" algn="l">
              <a:spcBef>
                <a:spcPts val="103"/>
              </a:spcBef>
              <a:spcAft>
                <a:spcPts val="0"/>
              </a:spcAft>
              <a:buClr>
                <a:srgbClr val="FFEACC"/>
              </a:buClr>
              <a:buSzPts val="1130"/>
              <a:buFont typeface="Inter Tight Medium"/>
              <a:buChar char="●"/>
            </a:pPr>
            <a:r>
              <a:rPr lang="en-US" sz="1129">
                <a:solidFill>
                  <a:srgbClr val="FFEACC"/>
                </a:solidFill>
                <a:latin typeface="Inter Tight Medium"/>
                <a:ea typeface="Inter Tight Medium"/>
                <a:cs typeface="Inter Tight Medium"/>
                <a:sym typeface="Inter Tight Medium"/>
              </a:rPr>
              <a:t>Upskilling/reskilling recommendations</a:t>
            </a:r>
            <a:endParaRPr sz="1129">
              <a:solidFill>
                <a:srgbClr val="FFEACC"/>
              </a:solidFill>
              <a:latin typeface="Inter Tight Medium"/>
              <a:ea typeface="Inter Tight Medium"/>
              <a:cs typeface="Inter Tight Medium"/>
              <a:sym typeface="Inter Tight Medium"/>
            </a:endParaRPr>
          </a:p>
          <a:p>
            <a:pPr indent="-212627" lvl="0" marL="187843" rtl="0" algn="l">
              <a:spcBef>
                <a:spcPts val="103"/>
              </a:spcBef>
              <a:spcAft>
                <a:spcPts val="103"/>
              </a:spcAft>
              <a:buClr>
                <a:srgbClr val="FFEACC"/>
              </a:buClr>
              <a:buSzPts val="1130"/>
              <a:buFont typeface="Inter Tight Medium"/>
              <a:buChar char="●"/>
            </a:pPr>
            <a:r>
              <a:rPr lang="en-US" sz="1129">
                <a:solidFill>
                  <a:srgbClr val="FFEACC"/>
                </a:solidFill>
                <a:latin typeface="Inter Tight Medium"/>
                <a:ea typeface="Inter Tight Medium"/>
                <a:cs typeface="Inter Tight Medium"/>
                <a:sym typeface="Inter Tight Medium"/>
              </a:rPr>
              <a:t>Flexible, project-based team assembly</a:t>
            </a:r>
            <a:endParaRPr sz="1232">
              <a:solidFill>
                <a:srgbClr val="FFEACC"/>
              </a:solidFill>
              <a:latin typeface="Inter Tight SemiBold"/>
              <a:ea typeface="Inter Tight SemiBold"/>
              <a:cs typeface="Inter Tight SemiBold"/>
              <a:sym typeface="Inter Tight SemiBold"/>
            </a:endParaRPr>
          </a:p>
        </p:txBody>
      </p:sp>
      <p:sp>
        <p:nvSpPr>
          <p:cNvPr id="948" name="Google Shape;948;p89"/>
          <p:cNvSpPr txBox="1"/>
          <p:nvPr/>
        </p:nvSpPr>
        <p:spPr>
          <a:xfrm>
            <a:off x="6643998" y="1195453"/>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64</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49" name="Google Shape;949;p89"/>
          <p:cNvSpPr txBox="1"/>
          <p:nvPr/>
        </p:nvSpPr>
        <p:spPr>
          <a:xfrm>
            <a:off x="6833095" y="2086295"/>
            <a:ext cx="1759800" cy="379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32">
                <a:solidFill>
                  <a:schemeClr val="accent5"/>
                </a:solidFill>
                <a:latin typeface="Inter Tight Medium"/>
                <a:ea typeface="Inter Tight Medium"/>
                <a:cs typeface="Inter Tight Medium"/>
                <a:sym typeface="Inter Tight Medium"/>
              </a:rPr>
              <a:t>are assessing the impact of AI on skills needs</a:t>
            </a:r>
            <a:endParaRPr sz="1232">
              <a:solidFill>
                <a:schemeClr val="accent5"/>
              </a:solidFill>
              <a:latin typeface="Inter Tight Medium"/>
              <a:ea typeface="Inter Tight Medium"/>
              <a:cs typeface="Inter Tight Medium"/>
              <a:sym typeface="Inter Tight Medium"/>
            </a:endParaRPr>
          </a:p>
        </p:txBody>
      </p:sp>
      <p:sp>
        <p:nvSpPr>
          <p:cNvPr id="950" name="Google Shape;950;p89"/>
          <p:cNvSpPr txBox="1"/>
          <p:nvPr/>
        </p:nvSpPr>
        <p:spPr>
          <a:xfrm>
            <a:off x="4384825" y="3253804"/>
            <a:ext cx="2137800" cy="807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289"/>
              <a:buNone/>
            </a:pPr>
            <a:r>
              <a:rPr lang="en-US" sz="5244">
                <a:solidFill>
                  <a:srgbClr val="531A66"/>
                </a:solidFill>
                <a:latin typeface="Inter Tight SemiBold"/>
                <a:ea typeface="Inter Tight SemiBold"/>
                <a:cs typeface="Inter Tight SemiBold"/>
                <a:sym typeface="Inter Tight SemiBold"/>
              </a:rPr>
              <a:t>47</a:t>
            </a:r>
            <a:r>
              <a:rPr lang="en-US" sz="3389">
                <a:solidFill>
                  <a:srgbClr val="531A66"/>
                </a:solidFill>
                <a:latin typeface="Inter Tight SemiBold"/>
                <a:ea typeface="Inter Tight SemiBold"/>
                <a:cs typeface="Inter Tight SemiBold"/>
                <a:sym typeface="Inter Tight SemiBold"/>
              </a:rPr>
              <a:t>%</a:t>
            </a:r>
            <a:endParaRPr sz="3389">
              <a:solidFill>
                <a:srgbClr val="531A66"/>
              </a:solidFill>
              <a:latin typeface="Inter Tight SemiBold"/>
              <a:ea typeface="Inter Tight SemiBold"/>
              <a:cs typeface="Inter Tight SemiBold"/>
              <a:sym typeface="Inter Tight SemiBold"/>
            </a:endParaRPr>
          </a:p>
        </p:txBody>
      </p:sp>
      <p:sp>
        <p:nvSpPr>
          <p:cNvPr id="951" name="Google Shape;951;p89"/>
          <p:cNvSpPr txBox="1"/>
          <p:nvPr/>
        </p:nvSpPr>
        <p:spPr>
          <a:xfrm>
            <a:off x="4573922" y="4144647"/>
            <a:ext cx="1759800" cy="379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US" sz="1232">
                <a:solidFill>
                  <a:schemeClr val="accent5"/>
                </a:solidFill>
                <a:latin typeface="Inter Tight Medium"/>
                <a:ea typeface="Inter Tight Medium"/>
                <a:cs typeface="Inter Tight Medium"/>
                <a:sym typeface="Inter Tight Medium"/>
              </a:rPr>
              <a:t>are increasing spend on AI</a:t>
            </a:r>
            <a:endParaRPr sz="1232">
              <a:solidFill>
                <a:schemeClr val="accent5"/>
              </a:solidFill>
              <a:latin typeface="Inter Tight Medium"/>
              <a:ea typeface="Inter Tight Medium"/>
              <a:cs typeface="Inter Tight Medium"/>
              <a:sym typeface="Inter Tight Medium"/>
            </a:endParaRPr>
          </a:p>
        </p:txBody>
      </p:sp>
      <p:sp>
        <p:nvSpPr>
          <p:cNvPr id="952" name="Google Shape;952;p89"/>
          <p:cNvSpPr/>
          <p:nvPr/>
        </p:nvSpPr>
        <p:spPr>
          <a:xfrm>
            <a:off x="9559750" y="-2461950"/>
            <a:ext cx="2068800" cy="3545100"/>
          </a:xfrm>
          <a:prstGeom prst="roundRect">
            <a:avLst>
              <a:gd fmla="val 8693" name="adj"/>
            </a:avLst>
          </a:prstGeom>
          <a:solidFill>
            <a:srgbClr val="FFFFFF">
              <a:alpha val="56330"/>
            </a:srgbClr>
          </a:solidFill>
          <a:ln>
            <a:noFill/>
          </a:ln>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53" name="Google Shape;953;p89"/>
          <p:cNvSpPr/>
          <p:nvPr/>
        </p:nvSpPr>
        <p:spPr>
          <a:xfrm>
            <a:off x="9651096" y="-1850725"/>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54" name="Google Shape;954;p89"/>
          <p:cNvSpPr txBox="1"/>
          <p:nvPr/>
        </p:nvSpPr>
        <p:spPr>
          <a:xfrm>
            <a:off x="9730790" y="-1714068"/>
            <a:ext cx="1539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Turnover </a:t>
            </a:r>
            <a:br>
              <a:rPr lang="en-US" sz="1200">
                <a:solidFill>
                  <a:srgbClr val="531A66"/>
                </a:solidFill>
                <a:latin typeface="Inter Tight SemiBold"/>
                <a:ea typeface="Inter Tight SemiBold"/>
                <a:cs typeface="Inter Tight SemiBold"/>
                <a:sym typeface="Inter Tight SemiBold"/>
              </a:rPr>
            </a:br>
            <a:r>
              <a:rPr lang="en-US" sz="1200">
                <a:solidFill>
                  <a:srgbClr val="531A66"/>
                </a:solidFill>
                <a:latin typeface="Inter Tight SemiBold"/>
                <a:ea typeface="Inter Tight SemiBold"/>
                <a:cs typeface="Inter Tight SemiBold"/>
                <a:sym typeface="Inter Tight SemiBold"/>
              </a:rPr>
              <a:t>prediction</a:t>
            </a:r>
            <a:endParaRPr sz="1200">
              <a:solidFill>
                <a:srgbClr val="531A66"/>
              </a:solidFill>
              <a:latin typeface="Inter Tight SemiBold"/>
              <a:ea typeface="Inter Tight SemiBold"/>
              <a:cs typeface="Inter Tight SemiBold"/>
              <a:sym typeface="Inter Tight SemiBold"/>
            </a:endParaRPr>
          </a:p>
        </p:txBody>
      </p:sp>
      <p:sp>
        <p:nvSpPr>
          <p:cNvPr id="955" name="Google Shape;955;p89"/>
          <p:cNvSpPr/>
          <p:nvPr/>
        </p:nvSpPr>
        <p:spPr>
          <a:xfrm>
            <a:off x="9651096" y="-1125809"/>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56" name="Google Shape;956;p89"/>
          <p:cNvSpPr/>
          <p:nvPr/>
        </p:nvSpPr>
        <p:spPr>
          <a:xfrm>
            <a:off x="9651096" y="-400893"/>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57" name="Google Shape;957;p89"/>
          <p:cNvSpPr/>
          <p:nvPr/>
        </p:nvSpPr>
        <p:spPr>
          <a:xfrm>
            <a:off x="9651096" y="321926"/>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rtl="0" algn="ctr">
              <a:spcBef>
                <a:spcPts val="0"/>
              </a:spcBef>
              <a:spcAft>
                <a:spcPts val="0"/>
              </a:spcAft>
              <a:buNone/>
            </a:pPr>
            <a:r>
              <a:t/>
            </a:r>
            <a:endParaRPr sz="1447">
              <a:latin typeface="Inter Tight Medium"/>
              <a:ea typeface="Inter Tight Medium"/>
              <a:cs typeface="Inter Tight Medium"/>
              <a:sym typeface="Inter Tight Medium"/>
            </a:endParaRPr>
          </a:p>
        </p:txBody>
      </p:sp>
      <p:sp>
        <p:nvSpPr>
          <p:cNvPr id="958" name="Google Shape;958;p89"/>
          <p:cNvSpPr txBox="1"/>
          <p:nvPr/>
        </p:nvSpPr>
        <p:spPr>
          <a:xfrm>
            <a:off x="9730794" y="463712"/>
            <a:ext cx="1712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Flexible, project-based team assembly</a:t>
            </a:r>
            <a:endParaRPr sz="1200">
              <a:solidFill>
                <a:srgbClr val="531A66"/>
              </a:solidFill>
              <a:latin typeface="Inter Tight SemiBold"/>
              <a:ea typeface="Inter Tight SemiBold"/>
              <a:cs typeface="Inter Tight SemiBold"/>
              <a:sym typeface="Inter Tight SemiBold"/>
            </a:endParaRPr>
          </a:p>
        </p:txBody>
      </p:sp>
      <p:sp>
        <p:nvSpPr>
          <p:cNvPr id="959" name="Google Shape;959;p89"/>
          <p:cNvSpPr txBox="1"/>
          <p:nvPr/>
        </p:nvSpPr>
        <p:spPr>
          <a:xfrm>
            <a:off x="9730794" y="-313225"/>
            <a:ext cx="17124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Upskilling/reskilling recommendations</a:t>
            </a:r>
            <a:endParaRPr sz="1200">
              <a:solidFill>
                <a:srgbClr val="531A66"/>
              </a:solidFill>
              <a:latin typeface="Inter Tight SemiBold"/>
              <a:ea typeface="Inter Tight SemiBold"/>
              <a:cs typeface="Inter Tight SemiBold"/>
              <a:sym typeface="Inter Tight SemiBold"/>
            </a:endParaRPr>
          </a:p>
        </p:txBody>
      </p:sp>
      <p:sp>
        <p:nvSpPr>
          <p:cNvPr id="960" name="Google Shape;960;p89"/>
          <p:cNvSpPr txBox="1"/>
          <p:nvPr/>
        </p:nvSpPr>
        <p:spPr>
          <a:xfrm>
            <a:off x="9730794" y="-989918"/>
            <a:ext cx="1449900" cy="386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1200">
                <a:solidFill>
                  <a:srgbClr val="531A66"/>
                </a:solidFill>
                <a:latin typeface="Inter Tight SemiBold"/>
                <a:ea typeface="Inter Tight SemiBold"/>
                <a:cs typeface="Inter Tight SemiBold"/>
                <a:sym typeface="Inter Tight SemiBold"/>
              </a:rPr>
              <a:t>Succession </a:t>
            </a:r>
            <a:br>
              <a:rPr lang="en-US" sz="1200">
                <a:solidFill>
                  <a:srgbClr val="531A66"/>
                </a:solidFill>
                <a:latin typeface="Inter Tight SemiBold"/>
                <a:ea typeface="Inter Tight SemiBold"/>
                <a:cs typeface="Inter Tight SemiBold"/>
                <a:sym typeface="Inter Tight SemiBold"/>
              </a:rPr>
            </a:br>
            <a:r>
              <a:rPr lang="en-US" sz="1200">
                <a:solidFill>
                  <a:srgbClr val="531A66"/>
                </a:solidFill>
                <a:latin typeface="Inter Tight SemiBold"/>
                <a:ea typeface="Inter Tight SemiBold"/>
                <a:cs typeface="Inter Tight SemiBold"/>
                <a:sym typeface="Inter Tight SemiBold"/>
              </a:rPr>
              <a:t>planning</a:t>
            </a:r>
            <a:endParaRPr sz="1200">
              <a:solidFill>
                <a:srgbClr val="531A66"/>
              </a:solidFill>
              <a:latin typeface="Inter Tight SemiBold"/>
              <a:ea typeface="Inter Tight SemiBold"/>
              <a:cs typeface="Inter Tight SemiBold"/>
              <a:sym typeface="Inter Tight SemiBold"/>
            </a:endParaRPr>
          </a:p>
        </p:txBody>
      </p:sp>
      <p:sp>
        <p:nvSpPr>
          <p:cNvPr id="961" name="Google Shape;961;p89"/>
          <p:cNvSpPr txBox="1"/>
          <p:nvPr/>
        </p:nvSpPr>
        <p:spPr>
          <a:xfrm>
            <a:off x="9658371" y="-2250408"/>
            <a:ext cx="1923000" cy="24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579">
                <a:solidFill>
                  <a:srgbClr val="531A66"/>
                </a:solidFill>
                <a:latin typeface="Inter Tight SemiBold"/>
                <a:ea typeface="Inter Tight SemiBold"/>
                <a:cs typeface="Inter Tight SemiBold"/>
                <a:sym typeface="Inter Tight SemiBold"/>
              </a:rPr>
              <a:t>Use cases:</a:t>
            </a:r>
            <a:endParaRPr sz="1579">
              <a:solidFill>
                <a:srgbClr val="531A66"/>
              </a:solidFill>
              <a:latin typeface="Inter Tight SemiBold"/>
              <a:ea typeface="Inter Tight SemiBold"/>
              <a:cs typeface="Inter Tight SemiBold"/>
              <a:sym typeface="Inter Tigh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65" name="Shape 965"/>
        <p:cNvGrpSpPr/>
        <p:nvPr/>
      </p:nvGrpSpPr>
      <p:grpSpPr>
        <a:xfrm>
          <a:off x="0" y="0"/>
          <a:ext cx="0" cy="0"/>
          <a:chOff x="0" y="0"/>
          <a:chExt cx="0" cy="0"/>
        </a:xfrm>
      </p:grpSpPr>
      <p:sp>
        <p:nvSpPr>
          <p:cNvPr id="966" name="Google Shape;966;p90"/>
          <p:cNvSpPr/>
          <p:nvPr/>
        </p:nvSpPr>
        <p:spPr>
          <a:xfrm>
            <a:off x="344740" y="879100"/>
            <a:ext cx="8434200" cy="1134600"/>
          </a:xfrm>
          <a:prstGeom prst="roundRect">
            <a:avLst>
              <a:gd fmla="val 16539" name="adj"/>
            </a:avLst>
          </a:prstGeom>
          <a:solidFill>
            <a:srgbClr val="176164"/>
          </a:solidFill>
          <a:ln>
            <a:noFill/>
          </a:ln>
        </p:spPr>
        <p:txBody>
          <a:bodyPr anchorCtr="0" anchor="ctr" bIns="98000" lIns="98000" spcFirstLastPara="1" rIns="98000" wrap="square" tIns="98000">
            <a:noAutofit/>
          </a:bodyPr>
          <a:lstStyle/>
          <a:p>
            <a:pPr indent="0" lvl="0" marL="0" rtl="0" algn="ctr">
              <a:spcBef>
                <a:spcPts val="0"/>
              </a:spcBef>
              <a:spcAft>
                <a:spcPts val="0"/>
              </a:spcAft>
              <a:buNone/>
            </a:pPr>
            <a:r>
              <a:t/>
            </a:r>
            <a:endParaRPr sz="1500">
              <a:latin typeface="Inter Tight Medium"/>
              <a:ea typeface="Inter Tight Medium"/>
              <a:cs typeface="Inter Tight Medium"/>
              <a:sym typeface="Inter Tight Medium"/>
            </a:endParaRPr>
          </a:p>
        </p:txBody>
      </p:sp>
      <p:sp>
        <p:nvSpPr>
          <p:cNvPr id="967" name="Google Shape;967;p90"/>
          <p:cNvSpPr/>
          <p:nvPr/>
        </p:nvSpPr>
        <p:spPr>
          <a:xfrm rot="10800000">
            <a:off x="342663" y="1529700"/>
            <a:ext cx="8434200" cy="3309000"/>
          </a:xfrm>
          <a:prstGeom prst="round2SameRect">
            <a:avLst>
              <a:gd fmla="val 5067" name="adj1"/>
              <a:gd fmla="val 0" name="adj2"/>
            </a:avLst>
          </a:prstGeom>
          <a:solidFill>
            <a:srgbClr val="11494B"/>
          </a:solidFill>
          <a:ln>
            <a:noFill/>
          </a:ln>
        </p:spPr>
        <p:txBody>
          <a:bodyPr anchorCtr="0" anchor="ctr" bIns="94775" lIns="94775" spcFirstLastPara="1" rIns="94775" wrap="square" tIns="94775">
            <a:noAutofit/>
          </a:bodyPr>
          <a:lstStyle/>
          <a:p>
            <a:pPr indent="0" lvl="0" marL="0" rtl="0" algn="ctr">
              <a:spcBef>
                <a:spcPts val="0"/>
              </a:spcBef>
              <a:spcAft>
                <a:spcPts val="0"/>
              </a:spcAft>
              <a:buNone/>
            </a:pPr>
            <a:r>
              <a:t/>
            </a:r>
            <a:endParaRPr sz="1451">
              <a:latin typeface="Inter Tight Medium"/>
              <a:ea typeface="Inter Tight Medium"/>
              <a:cs typeface="Inter Tight Medium"/>
              <a:sym typeface="Inter Tight Medium"/>
            </a:endParaRPr>
          </a:p>
        </p:txBody>
      </p:sp>
      <p:sp>
        <p:nvSpPr>
          <p:cNvPr id="968" name="Google Shape;968;p90"/>
          <p:cNvSpPr txBox="1"/>
          <p:nvPr/>
        </p:nvSpPr>
        <p:spPr>
          <a:xfrm>
            <a:off x="670188" y="1109266"/>
            <a:ext cx="2005200" cy="191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HR leaders using AI today</a:t>
            </a:r>
            <a:endParaRPr sz="1243">
              <a:solidFill>
                <a:srgbClr val="FFFFFF"/>
              </a:solidFill>
              <a:latin typeface="Inter Tight SemiBold"/>
              <a:ea typeface="Inter Tight SemiBold"/>
              <a:cs typeface="Inter Tight SemiBold"/>
              <a:sym typeface="Inter Tight SemiBold"/>
            </a:endParaRPr>
          </a:p>
        </p:txBody>
      </p:sp>
      <p:sp>
        <p:nvSpPr>
          <p:cNvPr id="969" name="Google Shape;969;p90"/>
          <p:cNvSpPr txBox="1"/>
          <p:nvPr/>
        </p:nvSpPr>
        <p:spPr>
          <a:xfrm>
            <a:off x="3192526" y="1121692"/>
            <a:ext cx="1166400" cy="191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AI use-case</a:t>
            </a:r>
            <a:endParaRPr sz="1243">
              <a:solidFill>
                <a:srgbClr val="FFFFFF"/>
              </a:solidFill>
              <a:latin typeface="Inter Tight SemiBold"/>
              <a:ea typeface="Inter Tight SemiBold"/>
              <a:cs typeface="Inter Tight SemiBold"/>
              <a:sym typeface="Inter Tight SemiBold"/>
            </a:endParaRPr>
          </a:p>
        </p:txBody>
      </p:sp>
      <p:sp>
        <p:nvSpPr>
          <p:cNvPr id="970" name="Google Shape;970;p90"/>
          <p:cNvSpPr txBox="1"/>
          <p:nvPr/>
        </p:nvSpPr>
        <p:spPr>
          <a:xfrm>
            <a:off x="6235028" y="1121692"/>
            <a:ext cx="1166400" cy="191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243">
                <a:solidFill>
                  <a:srgbClr val="FFFFFF"/>
                </a:solidFill>
                <a:latin typeface="Inter Tight SemiBold"/>
                <a:ea typeface="Inter Tight SemiBold"/>
                <a:cs typeface="Inter Tight SemiBold"/>
                <a:sym typeface="Inter Tight SemiBold"/>
              </a:rPr>
              <a:t>Why it matters</a:t>
            </a:r>
            <a:endParaRPr sz="1243">
              <a:solidFill>
                <a:srgbClr val="FFFFFF"/>
              </a:solidFill>
              <a:latin typeface="Inter Tight SemiBold"/>
              <a:ea typeface="Inter Tight SemiBold"/>
              <a:cs typeface="Inter Tight SemiBold"/>
              <a:sym typeface="Inter Tight SemiBold"/>
            </a:endParaRPr>
          </a:p>
        </p:txBody>
      </p:sp>
      <p:sp>
        <p:nvSpPr>
          <p:cNvPr id="971" name="Google Shape;971;p90"/>
          <p:cNvSpPr txBox="1"/>
          <p:nvPr/>
        </p:nvSpPr>
        <p:spPr>
          <a:xfrm>
            <a:off x="3192524" y="1748253"/>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Administrative automation</a:t>
            </a:r>
            <a:endParaRPr sz="1140">
              <a:solidFill>
                <a:srgbClr val="FFFFFF"/>
              </a:solidFill>
              <a:latin typeface="Inter Tight Medium"/>
              <a:ea typeface="Inter Tight Medium"/>
              <a:cs typeface="Inter Tight Medium"/>
              <a:sym typeface="Inter Tight Medium"/>
            </a:endParaRPr>
          </a:p>
        </p:txBody>
      </p:sp>
      <p:sp>
        <p:nvSpPr>
          <p:cNvPr id="972" name="Google Shape;972;p90"/>
          <p:cNvSpPr txBox="1"/>
          <p:nvPr/>
        </p:nvSpPr>
        <p:spPr>
          <a:xfrm>
            <a:off x="6235027" y="1748253"/>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Frees HR for higher-value work</a:t>
            </a:r>
            <a:endParaRPr sz="1140">
              <a:solidFill>
                <a:srgbClr val="FFFFFF"/>
              </a:solidFill>
              <a:latin typeface="Inter Tight Medium"/>
              <a:ea typeface="Inter Tight Medium"/>
              <a:cs typeface="Inter Tight Medium"/>
              <a:sym typeface="Inter Tight Medium"/>
            </a:endParaRPr>
          </a:p>
        </p:txBody>
      </p:sp>
      <p:sp>
        <p:nvSpPr>
          <p:cNvPr id="973" name="Google Shape;973;p90"/>
          <p:cNvSpPr txBox="1"/>
          <p:nvPr/>
        </p:nvSpPr>
        <p:spPr>
          <a:xfrm>
            <a:off x="940789" y="1636461"/>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46</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74" name="Google Shape;974;p90"/>
          <p:cNvSpPr txBox="1"/>
          <p:nvPr/>
        </p:nvSpPr>
        <p:spPr>
          <a:xfrm>
            <a:off x="3192512" y="2257713"/>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Strategic workforce planning</a:t>
            </a:r>
            <a:endParaRPr sz="1140">
              <a:solidFill>
                <a:srgbClr val="FFFFFF"/>
              </a:solidFill>
              <a:latin typeface="Inter Tight Medium"/>
              <a:ea typeface="Inter Tight Medium"/>
              <a:cs typeface="Inter Tight Medium"/>
              <a:sym typeface="Inter Tight Medium"/>
            </a:endParaRPr>
          </a:p>
        </p:txBody>
      </p:sp>
      <p:sp>
        <p:nvSpPr>
          <p:cNvPr id="975" name="Google Shape;975;p90"/>
          <p:cNvSpPr txBox="1"/>
          <p:nvPr/>
        </p:nvSpPr>
        <p:spPr>
          <a:xfrm>
            <a:off x="6235014" y="2257713"/>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Turns hindsight into foresight</a:t>
            </a:r>
            <a:endParaRPr sz="1140">
              <a:solidFill>
                <a:srgbClr val="FFFFFF"/>
              </a:solidFill>
              <a:latin typeface="Inter Tight Medium"/>
              <a:ea typeface="Inter Tight Medium"/>
              <a:cs typeface="Inter Tight Medium"/>
              <a:sym typeface="Inter Tight Medium"/>
            </a:endParaRPr>
          </a:p>
        </p:txBody>
      </p:sp>
      <p:sp>
        <p:nvSpPr>
          <p:cNvPr id="976" name="Google Shape;976;p90"/>
          <p:cNvSpPr txBox="1"/>
          <p:nvPr/>
        </p:nvSpPr>
        <p:spPr>
          <a:xfrm>
            <a:off x="940789" y="2185879"/>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43</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77" name="Google Shape;977;p90"/>
          <p:cNvSpPr txBox="1"/>
          <p:nvPr/>
        </p:nvSpPr>
        <p:spPr>
          <a:xfrm>
            <a:off x="3192528" y="2796752"/>
            <a:ext cx="25146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Personalised employee experiences</a:t>
            </a:r>
            <a:endParaRPr sz="1140">
              <a:solidFill>
                <a:srgbClr val="FFFFFF"/>
              </a:solidFill>
              <a:latin typeface="Inter Tight Medium"/>
              <a:ea typeface="Inter Tight Medium"/>
              <a:cs typeface="Inter Tight Medium"/>
              <a:sym typeface="Inter Tight Medium"/>
            </a:endParaRPr>
          </a:p>
        </p:txBody>
      </p:sp>
      <p:sp>
        <p:nvSpPr>
          <p:cNvPr id="978" name="Google Shape;978;p90"/>
          <p:cNvSpPr txBox="1"/>
          <p:nvPr/>
        </p:nvSpPr>
        <p:spPr>
          <a:xfrm>
            <a:off x="6235031" y="2796752"/>
            <a:ext cx="24534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Drives retention and engagement</a:t>
            </a:r>
            <a:endParaRPr sz="1140">
              <a:solidFill>
                <a:srgbClr val="FFFFFF"/>
              </a:solidFill>
              <a:latin typeface="Inter Tight Medium"/>
              <a:ea typeface="Inter Tight Medium"/>
              <a:cs typeface="Inter Tight Medium"/>
              <a:sym typeface="Inter Tight Medium"/>
            </a:endParaRPr>
          </a:p>
        </p:txBody>
      </p:sp>
      <p:sp>
        <p:nvSpPr>
          <p:cNvPr id="979" name="Google Shape;979;p90"/>
          <p:cNvSpPr txBox="1"/>
          <p:nvPr/>
        </p:nvSpPr>
        <p:spPr>
          <a:xfrm>
            <a:off x="940789" y="2741505"/>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41</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80" name="Google Shape;980;p90"/>
          <p:cNvSpPr txBox="1"/>
          <p:nvPr/>
        </p:nvSpPr>
        <p:spPr>
          <a:xfrm>
            <a:off x="3192528" y="3359180"/>
            <a:ext cx="25146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Decision-support / predictive tools</a:t>
            </a:r>
            <a:endParaRPr sz="1140">
              <a:solidFill>
                <a:srgbClr val="FFFFFF"/>
              </a:solidFill>
              <a:latin typeface="Inter Tight Medium"/>
              <a:ea typeface="Inter Tight Medium"/>
              <a:cs typeface="Inter Tight Medium"/>
              <a:sym typeface="Inter Tight Medium"/>
            </a:endParaRPr>
          </a:p>
        </p:txBody>
      </p:sp>
      <p:sp>
        <p:nvSpPr>
          <p:cNvPr id="981" name="Google Shape;981;p90"/>
          <p:cNvSpPr txBox="1"/>
          <p:nvPr/>
        </p:nvSpPr>
        <p:spPr>
          <a:xfrm>
            <a:off x="6235040" y="3359183"/>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Cuts costly people mistakes</a:t>
            </a:r>
            <a:endParaRPr sz="1140">
              <a:solidFill>
                <a:srgbClr val="FFFFFF"/>
              </a:solidFill>
              <a:latin typeface="Inter Tight Medium"/>
              <a:ea typeface="Inter Tight Medium"/>
              <a:cs typeface="Inter Tight Medium"/>
              <a:sym typeface="Inter Tight Medium"/>
            </a:endParaRPr>
          </a:p>
        </p:txBody>
      </p:sp>
      <p:sp>
        <p:nvSpPr>
          <p:cNvPr id="982" name="Google Shape;982;p90"/>
          <p:cNvSpPr txBox="1"/>
          <p:nvPr/>
        </p:nvSpPr>
        <p:spPr>
          <a:xfrm>
            <a:off x="940789" y="3299891"/>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40</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83" name="Google Shape;983;p90"/>
          <p:cNvSpPr txBox="1"/>
          <p:nvPr/>
        </p:nvSpPr>
        <p:spPr>
          <a:xfrm>
            <a:off x="3192516" y="3901387"/>
            <a:ext cx="24534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Recruitment sourcing &amp; screening</a:t>
            </a:r>
            <a:endParaRPr sz="1140">
              <a:solidFill>
                <a:srgbClr val="FFFFFF"/>
              </a:solidFill>
              <a:latin typeface="Inter Tight Medium"/>
              <a:ea typeface="Inter Tight Medium"/>
              <a:cs typeface="Inter Tight Medium"/>
              <a:sym typeface="Inter Tight Medium"/>
            </a:endParaRPr>
          </a:p>
        </p:txBody>
      </p:sp>
      <p:sp>
        <p:nvSpPr>
          <p:cNvPr id="984" name="Google Shape;984;p90"/>
          <p:cNvSpPr txBox="1"/>
          <p:nvPr/>
        </p:nvSpPr>
        <p:spPr>
          <a:xfrm>
            <a:off x="6235025" y="3901400"/>
            <a:ext cx="21798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Speeds up hiring in tight markets</a:t>
            </a:r>
            <a:endParaRPr sz="1140">
              <a:solidFill>
                <a:srgbClr val="FFFFFF"/>
              </a:solidFill>
              <a:latin typeface="Inter Tight Medium"/>
              <a:ea typeface="Inter Tight Medium"/>
              <a:cs typeface="Inter Tight Medium"/>
              <a:sym typeface="Inter Tight Medium"/>
            </a:endParaRPr>
          </a:p>
        </p:txBody>
      </p:sp>
      <p:sp>
        <p:nvSpPr>
          <p:cNvPr id="985" name="Google Shape;985;p90"/>
          <p:cNvSpPr txBox="1"/>
          <p:nvPr/>
        </p:nvSpPr>
        <p:spPr>
          <a:xfrm>
            <a:off x="940789" y="3829556"/>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36</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sp>
        <p:nvSpPr>
          <p:cNvPr id="986" name="Google Shape;986;p90"/>
          <p:cNvSpPr txBox="1"/>
          <p:nvPr/>
        </p:nvSpPr>
        <p:spPr>
          <a:xfrm>
            <a:off x="3192524" y="4436348"/>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Leadership augmentation</a:t>
            </a:r>
            <a:endParaRPr sz="1140">
              <a:solidFill>
                <a:srgbClr val="FFFFFF"/>
              </a:solidFill>
              <a:latin typeface="Inter Tight Medium"/>
              <a:ea typeface="Inter Tight Medium"/>
              <a:cs typeface="Inter Tight Medium"/>
              <a:sym typeface="Inter Tight Medium"/>
            </a:endParaRPr>
          </a:p>
        </p:txBody>
      </p:sp>
      <p:sp>
        <p:nvSpPr>
          <p:cNvPr id="987" name="Google Shape;987;p90"/>
          <p:cNvSpPr txBox="1"/>
          <p:nvPr/>
        </p:nvSpPr>
        <p:spPr>
          <a:xfrm>
            <a:off x="6235027" y="4436348"/>
            <a:ext cx="2056500" cy="17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140">
                <a:solidFill>
                  <a:srgbClr val="FFFFFF"/>
                </a:solidFill>
                <a:latin typeface="Inter Tight Medium"/>
                <a:ea typeface="Inter Tight Medium"/>
                <a:cs typeface="Inter Tight Medium"/>
                <a:sym typeface="Inter Tight Medium"/>
              </a:rPr>
              <a:t>Multiplies managerial impact</a:t>
            </a:r>
            <a:endParaRPr sz="1140">
              <a:solidFill>
                <a:srgbClr val="FFFFFF"/>
              </a:solidFill>
              <a:latin typeface="Inter Tight Medium"/>
              <a:ea typeface="Inter Tight Medium"/>
              <a:cs typeface="Inter Tight Medium"/>
              <a:sym typeface="Inter Tight Medium"/>
            </a:endParaRPr>
          </a:p>
        </p:txBody>
      </p:sp>
      <p:sp>
        <p:nvSpPr>
          <p:cNvPr id="988" name="Google Shape;988;p90"/>
          <p:cNvSpPr txBox="1"/>
          <p:nvPr/>
        </p:nvSpPr>
        <p:spPr>
          <a:xfrm>
            <a:off x="940789" y="4380762"/>
            <a:ext cx="1041300" cy="319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1301"/>
              <a:buNone/>
            </a:pPr>
            <a:r>
              <a:rPr lang="en-US" sz="2073">
                <a:solidFill>
                  <a:srgbClr val="FFEACC"/>
                </a:solidFill>
                <a:latin typeface="Inter Tight SemiBold"/>
                <a:ea typeface="Inter Tight SemiBold"/>
                <a:cs typeface="Inter Tight SemiBold"/>
                <a:sym typeface="Inter Tight SemiBold"/>
              </a:rPr>
              <a:t>33</a:t>
            </a:r>
            <a:r>
              <a:rPr lang="en-US" sz="1554">
                <a:solidFill>
                  <a:srgbClr val="FFEACC"/>
                </a:solidFill>
                <a:latin typeface="Inter Tight SemiBold"/>
                <a:ea typeface="Inter Tight SemiBold"/>
                <a:cs typeface="Inter Tight SemiBold"/>
                <a:sym typeface="Inter Tight SemiBold"/>
              </a:rPr>
              <a:t>%</a:t>
            </a:r>
            <a:endParaRPr sz="1554">
              <a:solidFill>
                <a:srgbClr val="FFEACC"/>
              </a:solidFill>
              <a:latin typeface="Inter Tight SemiBold"/>
              <a:ea typeface="Inter Tight SemiBold"/>
              <a:cs typeface="Inter Tight SemiBold"/>
              <a:sym typeface="Inter Tight SemiBold"/>
            </a:endParaRPr>
          </a:p>
        </p:txBody>
      </p:sp>
      <p:cxnSp>
        <p:nvCxnSpPr>
          <p:cNvPr id="989" name="Google Shape;989;p90"/>
          <p:cNvCxnSpPr/>
          <p:nvPr/>
        </p:nvCxnSpPr>
        <p:spPr>
          <a:xfrm>
            <a:off x="347737" y="2059579"/>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90" name="Google Shape;990;p90"/>
          <p:cNvCxnSpPr/>
          <p:nvPr/>
        </p:nvCxnSpPr>
        <p:spPr>
          <a:xfrm>
            <a:off x="347737" y="2622987"/>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91" name="Google Shape;991;p90"/>
          <p:cNvCxnSpPr/>
          <p:nvPr/>
        </p:nvCxnSpPr>
        <p:spPr>
          <a:xfrm>
            <a:off x="347737" y="3184231"/>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92" name="Google Shape;992;p90"/>
          <p:cNvCxnSpPr/>
          <p:nvPr/>
        </p:nvCxnSpPr>
        <p:spPr>
          <a:xfrm>
            <a:off x="347737" y="3709657"/>
            <a:ext cx="8434200" cy="13800"/>
          </a:xfrm>
          <a:prstGeom prst="straightConnector1">
            <a:avLst/>
          </a:prstGeom>
          <a:noFill/>
          <a:ln cap="flat" cmpd="sng" w="9875">
            <a:solidFill>
              <a:srgbClr val="176164"/>
            </a:solidFill>
            <a:prstDash val="solid"/>
            <a:round/>
            <a:headEnd len="med" w="med" type="none"/>
            <a:tailEnd len="med" w="med" type="none"/>
          </a:ln>
        </p:spPr>
      </p:cxnSp>
      <p:cxnSp>
        <p:nvCxnSpPr>
          <p:cNvPr id="993" name="Google Shape;993;p90"/>
          <p:cNvCxnSpPr/>
          <p:nvPr/>
        </p:nvCxnSpPr>
        <p:spPr>
          <a:xfrm>
            <a:off x="347737" y="4273065"/>
            <a:ext cx="8434200" cy="13800"/>
          </a:xfrm>
          <a:prstGeom prst="straightConnector1">
            <a:avLst/>
          </a:prstGeom>
          <a:noFill/>
          <a:ln cap="flat" cmpd="sng" w="9875">
            <a:solidFill>
              <a:srgbClr val="176164"/>
            </a:solidFill>
            <a:prstDash val="solid"/>
            <a:round/>
            <a:headEnd len="med" w="med" type="none"/>
            <a:tailEnd len="med" w="med" type="none"/>
          </a:ln>
        </p:spPr>
      </p:cxnSp>
      <p:sp>
        <p:nvSpPr>
          <p:cNvPr id="994" name="Google Shape;994;p90"/>
          <p:cNvSpPr txBox="1"/>
          <p:nvPr/>
        </p:nvSpPr>
        <p:spPr>
          <a:xfrm>
            <a:off x="238000" y="217250"/>
            <a:ext cx="4228800" cy="445800"/>
          </a:xfrm>
          <a:prstGeom prst="rect">
            <a:avLst/>
          </a:prstGeom>
          <a:noFill/>
          <a:ln>
            <a:noFill/>
          </a:ln>
        </p:spPr>
        <p:txBody>
          <a:bodyPr anchorCtr="0" anchor="t" bIns="47275" lIns="94550" spcFirstLastPara="1" rIns="94550" wrap="square" tIns="47275">
            <a:spAutoFit/>
          </a:bodyPr>
          <a:lstStyle/>
          <a:p>
            <a:pPr indent="0" lvl="0" marL="0" rtl="0" algn="l">
              <a:spcBef>
                <a:spcPts val="0"/>
              </a:spcBef>
              <a:spcAft>
                <a:spcPts val="0"/>
              </a:spcAft>
              <a:buSzPts val="1100"/>
              <a:buNone/>
            </a:pPr>
            <a:r>
              <a:rPr lang="en-US" sz="2275">
                <a:solidFill>
                  <a:srgbClr val="FFFFFF"/>
                </a:solidFill>
                <a:latin typeface="Inter Tight SemiBold"/>
                <a:ea typeface="Inter Tight SemiBold"/>
                <a:cs typeface="Inter Tight SemiBold"/>
                <a:sym typeface="Inter Tight SemiBold"/>
              </a:rPr>
              <a:t>Where AI is at work</a:t>
            </a:r>
            <a:endParaRPr sz="2275">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Personio 2.0 Sunset Bloom">
  <a:themeElements>
    <a:clrScheme name="Simple Light">
      <a:dk1>
        <a:srgbClr val="320F3D"/>
      </a:dk1>
      <a:lt1>
        <a:srgbClr val="F5DCD6"/>
      </a:lt1>
      <a:dk2>
        <a:srgbClr val="B85CD6"/>
      </a:dk2>
      <a:lt2>
        <a:srgbClr val="C885E0"/>
      </a:lt2>
      <a:accent1>
        <a:srgbClr val="EDD6F5"/>
      </a:accent1>
      <a:accent2>
        <a:srgbClr val="F8EFFB"/>
      </a:accent2>
      <a:accent3>
        <a:srgbClr val="FF5F33"/>
      </a:accent3>
      <a:accent4>
        <a:srgbClr val="531A66"/>
      </a:accent4>
      <a:accent5>
        <a:srgbClr val="000000"/>
      </a:accent5>
      <a:accent6>
        <a:srgbClr val="404040"/>
      </a:accent6>
      <a:hlink>
        <a:srgbClr val="B85C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